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0" r:id="rId5"/>
    <p:sldMasterId id="2147483723" r:id="rId6"/>
  </p:sldMasterIdLst>
  <p:notesMasterIdLst>
    <p:notesMasterId r:id="rId33"/>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2" r:id="rId32"/>
  </p:sldIdLst>
  <p:sldSz cx="9144000" cy="5143500" type="screen16x9"/>
  <p:notesSz cx="6858000" cy="9144000"/>
  <p:defaultTextStyle>
    <a:defPPr>
      <a:defRPr lang="en-US"/>
    </a:defPPr>
    <a:lvl1pPr marL="0" algn="l" defTabSz="913410" rtl="0" eaLnBrk="1" latinLnBrk="0" hangingPunct="1">
      <a:defRPr sz="1800" kern="1200">
        <a:solidFill>
          <a:schemeClr val="tx1"/>
        </a:solidFill>
        <a:latin typeface="+mn-lt"/>
        <a:ea typeface="+mn-ea"/>
        <a:cs typeface="+mn-cs"/>
      </a:defRPr>
    </a:lvl1pPr>
    <a:lvl2pPr marL="456674" algn="l" defTabSz="913410" rtl="0" eaLnBrk="1" latinLnBrk="0" hangingPunct="1">
      <a:defRPr sz="1800" kern="1200">
        <a:solidFill>
          <a:schemeClr val="tx1"/>
        </a:solidFill>
        <a:latin typeface="+mn-lt"/>
        <a:ea typeface="+mn-ea"/>
        <a:cs typeface="+mn-cs"/>
      </a:defRPr>
    </a:lvl2pPr>
    <a:lvl3pPr marL="913410" algn="l" defTabSz="913410" rtl="0" eaLnBrk="1" latinLnBrk="0" hangingPunct="1">
      <a:defRPr sz="1800" kern="1200">
        <a:solidFill>
          <a:schemeClr val="tx1"/>
        </a:solidFill>
        <a:latin typeface="+mn-lt"/>
        <a:ea typeface="+mn-ea"/>
        <a:cs typeface="+mn-cs"/>
      </a:defRPr>
    </a:lvl3pPr>
    <a:lvl4pPr marL="1370104" algn="l" defTabSz="913410" rtl="0" eaLnBrk="1" latinLnBrk="0" hangingPunct="1">
      <a:defRPr sz="1800" kern="1200">
        <a:solidFill>
          <a:schemeClr val="tx1"/>
        </a:solidFill>
        <a:latin typeface="+mn-lt"/>
        <a:ea typeface="+mn-ea"/>
        <a:cs typeface="+mn-cs"/>
      </a:defRPr>
    </a:lvl4pPr>
    <a:lvl5pPr marL="1826819" algn="l" defTabSz="913410" rtl="0" eaLnBrk="1" latinLnBrk="0" hangingPunct="1">
      <a:defRPr sz="1800" kern="1200">
        <a:solidFill>
          <a:schemeClr val="tx1"/>
        </a:solidFill>
        <a:latin typeface="+mn-lt"/>
        <a:ea typeface="+mn-ea"/>
        <a:cs typeface="+mn-cs"/>
      </a:defRPr>
    </a:lvl5pPr>
    <a:lvl6pPr marL="2283492" algn="l" defTabSz="913410" rtl="0" eaLnBrk="1" latinLnBrk="0" hangingPunct="1">
      <a:defRPr sz="1800" kern="1200">
        <a:solidFill>
          <a:schemeClr val="tx1"/>
        </a:solidFill>
        <a:latin typeface="+mn-lt"/>
        <a:ea typeface="+mn-ea"/>
        <a:cs typeface="+mn-cs"/>
      </a:defRPr>
    </a:lvl6pPr>
    <a:lvl7pPr marL="2740166" algn="l" defTabSz="913410" rtl="0" eaLnBrk="1" latinLnBrk="0" hangingPunct="1">
      <a:defRPr sz="1800" kern="1200">
        <a:solidFill>
          <a:schemeClr val="tx1"/>
        </a:solidFill>
        <a:latin typeface="+mn-lt"/>
        <a:ea typeface="+mn-ea"/>
        <a:cs typeface="+mn-cs"/>
      </a:defRPr>
    </a:lvl7pPr>
    <a:lvl8pPr marL="3196880" algn="l" defTabSz="913410" rtl="0" eaLnBrk="1" latinLnBrk="0" hangingPunct="1">
      <a:defRPr sz="1800" kern="1200">
        <a:solidFill>
          <a:schemeClr val="tx1"/>
        </a:solidFill>
        <a:latin typeface="+mn-lt"/>
        <a:ea typeface="+mn-ea"/>
        <a:cs typeface="+mn-cs"/>
      </a:defRPr>
    </a:lvl8pPr>
    <a:lvl9pPr marL="3653582" algn="l" defTabSz="91341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1" d="100"/>
          <a:sy n="111" d="100"/>
        </p:scale>
        <p:origin x="-288" y="-84"/>
      </p:cViewPr>
      <p:guideLst>
        <p:guide orient="horz" pos="1620"/>
        <p:guide pos="2880"/>
      </p:guideLst>
    </p:cSldViewPr>
  </p:slideViewPr>
  <p:notesTextViewPr>
    <p:cViewPr>
      <p:scale>
        <a:sx n="1" d="1"/>
        <a:sy n="1" d="1"/>
      </p:scale>
      <p:origin x="0" y="0"/>
    </p:cViewPr>
  </p:notesTextViewPr>
  <p:sorterViewPr>
    <p:cViewPr>
      <p:scale>
        <a:sx n="100" d="100"/>
        <a:sy n="100" d="100"/>
      </p:scale>
      <p:origin x="0" y="20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45657C-8A99-467B-BB7E-605206C23246}" type="datetimeFigureOut">
              <a:rPr lang="en-US" smtClean="0"/>
              <a:t>5/16/2018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E53F30-6374-48AE-AABE-EA8B5D74DF8A}" type="slidenum">
              <a:rPr lang="en-US" smtClean="0"/>
              <a:t>‹#›</a:t>
            </a:fld>
            <a:endParaRPr lang="en-US"/>
          </a:p>
        </p:txBody>
      </p:sp>
    </p:spTree>
    <p:extLst>
      <p:ext uri="{BB962C8B-B14F-4D97-AF65-F5344CB8AC3E}">
        <p14:creationId xmlns:p14="http://schemas.microsoft.com/office/powerpoint/2010/main" val="872332460"/>
      </p:ext>
    </p:extLst>
  </p:cSld>
  <p:clrMap bg1="lt1" tx1="dk1" bg2="lt2" tx2="dk2" accent1="accent1" accent2="accent2" accent3="accent3" accent4="accent4" accent5="accent5" accent6="accent6" hlink="hlink" folHlink="folHlink"/>
  <p:notesStyle>
    <a:lvl1pPr marL="0" algn="l" defTabSz="913410" rtl="0" eaLnBrk="1" latinLnBrk="0" hangingPunct="1">
      <a:defRPr sz="1200" kern="1200">
        <a:solidFill>
          <a:schemeClr val="tx1"/>
        </a:solidFill>
        <a:latin typeface="+mn-lt"/>
        <a:ea typeface="+mn-ea"/>
        <a:cs typeface="+mn-cs"/>
      </a:defRPr>
    </a:lvl1pPr>
    <a:lvl2pPr marL="456674" algn="l" defTabSz="913410" rtl="0" eaLnBrk="1" latinLnBrk="0" hangingPunct="1">
      <a:defRPr sz="1200" kern="1200">
        <a:solidFill>
          <a:schemeClr val="tx1"/>
        </a:solidFill>
        <a:latin typeface="+mn-lt"/>
        <a:ea typeface="+mn-ea"/>
        <a:cs typeface="+mn-cs"/>
      </a:defRPr>
    </a:lvl2pPr>
    <a:lvl3pPr marL="913410" algn="l" defTabSz="913410" rtl="0" eaLnBrk="1" latinLnBrk="0" hangingPunct="1">
      <a:defRPr sz="1200" kern="1200">
        <a:solidFill>
          <a:schemeClr val="tx1"/>
        </a:solidFill>
        <a:latin typeface="+mn-lt"/>
        <a:ea typeface="+mn-ea"/>
        <a:cs typeface="+mn-cs"/>
      </a:defRPr>
    </a:lvl3pPr>
    <a:lvl4pPr marL="1370104" algn="l" defTabSz="913410" rtl="0" eaLnBrk="1" latinLnBrk="0" hangingPunct="1">
      <a:defRPr sz="1200" kern="1200">
        <a:solidFill>
          <a:schemeClr val="tx1"/>
        </a:solidFill>
        <a:latin typeface="+mn-lt"/>
        <a:ea typeface="+mn-ea"/>
        <a:cs typeface="+mn-cs"/>
      </a:defRPr>
    </a:lvl4pPr>
    <a:lvl5pPr marL="1826819" algn="l" defTabSz="913410" rtl="0" eaLnBrk="1" latinLnBrk="0" hangingPunct="1">
      <a:defRPr sz="1200" kern="1200">
        <a:solidFill>
          <a:schemeClr val="tx1"/>
        </a:solidFill>
        <a:latin typeface="+mn-lt"/>
        <a:ea typeface="+mn-ea"/>
        <a:cs typeface="+mn-cs"/>
      </a:defRPr>
    </a:lvl5pPr>
    <a:lvl6pPr marL="2283492" algn="l" defTabSz="913410" rtl="0" eaLnBrk="1" latinLnBrk="0" hangingPunct="1">
      <a:defRPr sz="1200" kern="1200">
        <a:solidFill>
          <a:schemeClr val="tx1"/>
        </a:solidFill>
        <a:latin typeface="+mn-lt"/>
        <a:ea typeface="+mn-ea"/>
        <a:cs typeface="+mn-cs"/>
      </a:defRPr>
    </a:lvl6pPr>
    <a:lvl7pPr marL="2740166" algn="l" defTabSz="913410" rtl="0" eaLnBrk="1" latinLnBrk="0" hangingPunct="1">
      <a:defRPr sz="1200" kern="1200">
        <a:solidFill>
          <a:schemeClr val="tx1"/>
        </a:solidFill>
        <a:latin typeface="+mn-lt"/>
        <a:ea typeface="+mn-ea"/>
        <a:cs typeface="+mn-cs"/>
      </a:defRPr>
    </a:lvl7pPr>
    <a:lvl8pPr marL="3196880" algn="l" defTabSz="913410" rtl="0" eaLnBrk="1" latinLnBrk="0" hangingPunct="1">
      <a:defRPr sz="1200" kern="1200">
        <a:solidFill>
          <a:schemeClr val="tx1"/>
        </a:solidFill>
        <a:latin typeface="+mn-lt"/>
        <a:ea typeface="+mn-ea"/>
        <a:cs typeface="+mn-cs"/>
      </a:defRPr>
    </a:lvl8pPr>
    <a:lvl9pPr marL="3653582" algn="l" defTabSz="91341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idx="10"/>
          </p:nvPr>
        </p:nvSpPr>
        <p:spPr/>
        <p:txBody>
          <a:bodyPr/>
          <a:lstStyle/>
          <a:p>
            <a:fld id="{00000000-1234-1234-1234-123412341234}" type="slidenum">
              <a:rPr lang="en-US" smtClean="0">
                <a:solidFill>
                  <a:prstClr val="black"/>
                </a:solidFill>
                <a:ea typeface="Calibri"/>
                <a:cs typeface="Calibri"/>
                <a:sym typeface="Calibri"/>
              </a:rPr>
              <a:pPr/>
              <a:t>1</a:t>
            </a:fld>
            <a:endParaRPr lang="en-US">
              <a:solidFill>
                <a:prstClr val="black"/>
              </a:solidFill>
              <a:ea typeface="Calibri"/>
              <a:cs typeface="Calibri"/>
              <a:sym typeface="Calibri"/>
            </a:endParaRPr>
          </a:p>
        </p:txBody>
      </p:sp>
    </p:spTree>
    <p:extLst>
      <p:ext uri="{BB962C8B-B14F-4D97-AF65-F5344CB8AC3E}">
        <p14:creationId xmlns:p14="http://schemas.microsoft.com/office/powerpoint/2010/main" val="656666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Shape 703"/>
          <p:cNvSpPr txBox="1">
            <a:spLocks noGrp="1"/>
          </p:cNvSpPr>
          <p:nvPr>
            <p:ph type="body" idx="1"/>
          </p:nvPr>
        </p:nvSpPr>
        <p:spPr>
          <a:xfrm>
            <a:off x="685801"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704" name="Shape 7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Shape 703"/>
          <p:cNvSpPr txBox="1">
            <a:spLocks noGrp="1"/>
          </p:cNvSpPr>
          <p:nvPr>
            <p:ph type="body" idx="1"/>
          </p:nvPr>
        </p:nvSpPr>
        <p:spPr>
          <a:xfrm>
            <a:off x="685801"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704" name="Shape 7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Shape 7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15" name="Shape 715"/>
          <p:cNvSpPr txBox="1">
            <a:spLocks noGrp="1"/>
          </p:cNvSpPr>
          <p:nvPr>
            <p:ph type="body" idx="1"/>
          </p:nvPr>
        </p:nvSpPr>
        <p:spPr>
          <a:xfrm>
            <a:off x="685801"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1" i="0" u="none" dirty="0" smtClean="0">
                <a:solidFill>
                  <a:srgbClr val="000000"/>
                </a:solidFill>
                <a:latin typeface="Calibri" pitchFamily="18" charset="0"/>
              </a:rPr>
              <a:t>TRAINERS NOTES講師備註</a:t>
            </a:r>
          </a:p>
          <a:p>
            <a:pPr marL="0" marR="0" lvl="0" indent="0" algn="l" rtl="0">
              <a:spcBef>
                <a:spcPts val="0"/>
              </a:spcBef>
              <a:buNone/>
            </a:pPr>
            <a:r>
              <a:rPr lang="en-US" sz="1200" b="0" i="0" u="none" dirty="0" smtClean="0">
                <a:solidFill>
                  <a:srgbClr val="000000"/>
                </a:solidFill>
                <a:latin typeface="Calibri" pitchFamily="18" charset="0"/>
              </a:rPr>
              <a:t>This is a wrap up slide – a chance for you to summarize the key points side by side.這張投影片是小結論，你可以再度說明重點。</a:t>
            </a:r>
          </a:p>
        </p:txBody>
      </p:sp>
      <p:sp>
        <p:nvSpPr>
          <p:cNvPr id="716" name="Shape 716"/>
          <p:cNvSpPr txBox="1">
            <a:spLocks noGrp="1"/>
          </p:cNvSpPr>
          <p:nvPr>
            <p:ph type="sldNum" idx="12"/>
          </p:nvPr>
        </p:nvSpPr>
        <p:spPr>
          <a:xfrm>
            <a:off x="3884614"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ea typeface="Calibri"/>
                <a:cs typeface="Calibri"/>
                <a:sym typeface="Calibri"/>
              </a:rPr>
              <a:pPr/>
              <a:t>3</a:t>
            </a:fld>
            <a:endParaRPr lang="en-US">
              <a:solidFill>
                <a:prstClr val="black"/>
              </a:solidFill>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Shape 785"/>
          <p:cNvSpPr>
            <a:spLocks noGrp="1" noRot="1" noChangeAspect="1"/>
          </p:cNvSpPr>
          <p:nvPr>
            <p:ph type="sldImg"/>
          </p:nvPr>
        </p:nvSpPr>
        <p:spPr>
          <a:prstGeom prst="rect">
            <a:avLst/>
          </a:prstGeom>
        </p:spPr>
        <p:txBody>
          <a:bodyPr/>
          <a:lstStyle/>
          <a:p>
            <a:endParaRPr/>
          </a:p>
        </p:txBody>
      </p:sp>
      <p:sp>
        <p:nvSpPr>
          <p:cNvPr id="786" name="Shape 786"/>
          <p:cNvSpPr>
            <a:spLocks noGrp="1"/>
          </p:cNvSpPr>
          <p:nvPr>
            <p:ph type="body" sz="quarter" idx="1"/>
          </p:nvPr>
        </p:nvSpPr>
        <p:spPr>
          <a:prstGeom prst="rect">
            <a:avLst/>
          </a:prstGeom>
        </p:spPr>
        <p:txBody>
          <a:bodyPr/>
          <a:lstStyle/>
          <a:p>
            <a:pPr>
              <a:defRPr>
                <a:latin typeface="SimSun"/>
                <a:ea typeface="SimSun"/>
                <a:cs typeface="SimSun"/>
                <a:sym typeface="SimSun"/>
              </a:defRPr>
            </a:pPr>
            <a:r>
              <a:rPr lang="en-US" sz="1200" b="0" i="0" dirty="0" smtClean="0">
                <a:solidFill>
                  <a:srgbClr val="000000"/>
                </a:solidFill>
              </a:rPr>
              <a:t>Population and household statistics</a:t>
            </a:r>
          </a:p>
          <a:p>
            <a:r>
              <a:rPr lang="en-US" sz="1200" b="0" i="0" dirty="0" smtClean="0">
                <a:solidFill>
                  <a:srgbClr val="000000"/>
                </a:solidFill>
              </a:rPr>
              <a:t>http://www.statistics.gov.hk/pub/B10600082015XXXXB0100.pdf</a:t>
            </a:r>
          </a:p>
          <a:p>
            <a:endParaRPr/>
          </a:p>
          <a:p>
            <a:pPr>
              <a:defRPr>
                <a:latin typeface="SimSun"/>
                <a:ea typeface="SimSun"/>
                <a:cs typeface="SimSun"/>
                <a:sym typeface="SimSun"/>
              </a:defRPr>
            </a:pPr>
            <a:r>
              <a:rPr lang="en-US" sz="1200" b="0" i="0" dirty="0" smtClean="0">
                <a:solidFill>
                  <a:srgbClr val="000000"/>
                </a:solidFill>
              </a:rPr>
              <a:t>Family expenditure survey</a:t>
            </a:r>
          </a:p>
          <a:p>
            <a:r>
              <a:rPr lang="en-US" sz="1200" b="0" i="0" dirty="0" smtClean="0">
                <a:solidFill>
                  <a:srgbClr val="000000"/>
                </a:solidFill>
              </a:rPr>
              <a:t>http://www.statistics.gov.hk/pub/B11303012015AN15B0100.pdf</a:t>
            </a:r>
          </a:p>
        </p:txBody>
      </p:sp>
    </p:spTree>
    <p:extLst>
      <p:ext uri="{BB962C8B-B14F-4D97-AF65-F5344CB8AC3E}">
        <p14:creationId xmlns:p14="http://schemas.microsoft.com/office/powerpoint/2010/main" val="862008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idx="10"/>
          </p:nvPr>
        </p:nvSpPr>
        <p:spPr/>
        <p:txBody>
          <a:bodyPr/>
          <a:lstStyle/>
          <a:p>
            <a:fld id="{00000000-1234-1234-1234-123412341234}" type="slidenum">
              <a:rPr lang="en-US" smtClean="0">
                <a:solidFill>
                  <a:prstClr val="black"/>
                </a:solidFill>
                <a:ea typeface="Calibri"/>
                <a:cs typeface="Calibri"/>
                <a:sym typeface="Calibri"/>
              </a:rPr>
              <a:pPr/>
              <a:t>8</a:t>
            </a:fld>
            <a:endParaRPr lang="en-US">
              <a:solidFill>
                <a:prstClr val="black"/>
              </a:solidFill>
              <a:ea typeface="Calibri"/>
              <a:cs typeface="Calibri"/>
              <a:sym typeface="Calibri"/>
            </a:endParaRPr>
          </a:p>
        </p:txBody>
      </p:sp>
    </p:spTree>
    <p:extLst>
      <p:ext uri="{BB962C8B-B14F-4D97-AF65-F5344CB8AC3E}">
        <p14:creationId xmlns:p14="http://schemas.microsoft.com/office/powerpoint/2010/main" val="10839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idx="10"/>
          </p:nvPr>
        </p:nvSpPr>
        <p:spPr/>
        <p:txBody>
          <a:bodyPr/>
          <a:lstStyle/>
          <a:p>
            <a:fld id="{00000000-1234-1234-1234-123412341234}" type="slidenum">
              <a:rPr lang="en-US" smtClean="0">
                <a:solidFill>
                  <a:prstClr val="black"/>
                </a:solidFill>
                <a:ea typeface="Calibri"/>
                <a:cs typeface="Calibri"/>
                <a:sym typeface="Calibri"/>
              </a:rPr>
              <a:pPr/>
              <a:t>9</a:t>
            </a:fld>
            <a:endParaRPr lang="en-US">
              <a:solidFill>
                <a:prstClr val="black"/>
              </a:solidFill>
              <a:ea typeface="Calibri"/>
              <a:cs typeface="Calibri"/>
              <a:sym typeface="Calibri"/>
            </a:endParaRPr>
          </a:p>
        </p:txBody>
      </p:sp>
    </p:spTree>
    <p:extLst>
      <p:ext uri="{BB962C8B-B14F-4D97-AF65-F5344CB8AC3E}">
        <p14:creationId xmlns:p14="http://schemas.microsoft.com/office/powerpoint/2010/main" val="3115029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Shape 7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88" name="Shape 788"/>
          <p:cNvSpPr txBox="1">
            <a:spLocks noGrp="1"/>
          </p:cNvSpPr>
          <p:nvPr>
            <p:ph type="body" idx="1"/>
          </p:nvPr>
        </p:nvSpPr>
        <p:spPr>
          <a:xfrm>
            <a:off x="685801"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1" i="0" u="none" dirty="0" smtClean="0">
                <a:solidFill>
                  <a:srgbClr val="000000"/>
                </a:solidFill>
                <a:latin typeface="Calibri" pitchFamily="18" charset="0"/>
              </a:rPr>
              <a:t>TRAINERS NOTES:</a:t>
            </a:r>
          </a:p>
          <a:p>
            <a:pPr marL="171450" marR="0" lvl="0" indent="-171450" algn="l" rtl="0">
              <a:spcBef>
                <a:spcPts val="0"/>
              </a:spcBef>
              <a:buClr>
                <a:schemeClr val="dk1"/>
              </a:buClr>
              <a:buSzPts val="1200"/>
              <a:buFont typeface="Arial"/>
              <a:buChar char="•"/>
            </a:pPr>
            <a:r>
              <a:rPr lang="en-US" sz="1200" b="0" i="0" u="none" dirty="0" smtClean="0">
                <a:solidFill>
                  <a:srgbClr val="000000"/>
                </a:solidFill>
                <a:latin typeface="Calibri" pitchFamily="18" charset="0"/>
              </a:rPr>
              <a:t>Best of all, we aren’t asking you to sacrifice quality or price. Our exclusive brands are superior products, with better prices than the competition and we pay you Cashback for purchasing them.</a:t>
            </a:r>
          </a:p>
          <a:p>
            <a:pPr marL="171450" marR="0" lvl="0" indent="-171450" algn="l" rtl="0">
              <a:spcBef>
                <a:spcPts val="0"/>
              </a:spcBef>
              <a:buClr>
                <a:schemeClr val="dk1"/>
              </a:buClr>
              <a:buSzPts val="1200"/>
              <a:buFont typeface="Arial"/>
              <a:buChar char="•"/>
            </a:pPr>
            <a:r>
              <a:rPr lang="en-US" sz="1200" b="0" i="0" u="none" dirty="0" smtClean="0">
                <a:solidFill>
                  <a:srgbClr val="000000"/>
                </a:solidFill>
                <a:latin typeface="Calibri" pitchFamily="18" charset="0"/>
              </a:rPr>
              <a:t>Not to mention, by choosing these superior products, you are funding your Shopping Annuity</a:t>
            </a:r>
          </a:p>
        </p:txBody>
      </p:sp>
      <p:sp>
        <p:nvSpPr>
          <p:cNvPr id="789" name="Shape 789"/>
          <p:cNvSpPr txBox="1">
            <a:spLocks noGrp="1"/>
          </p:cNvSpPr>
          <p:nvPr>
            <p:ph type="sldNum" idx="12"/>
          </p:nvPr>
        </p:nvSpPr>
        <p:spPr>
          <a:xfrm>
            <a:off x="3884614"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ea typeface="Calibri"/>
                <a:cs typeface="Calibri"/>
                <a:sym typeface="Calibri"/>
              </a:rPr>
              <a:pPr/>
              <a:t>15</a:t>
            </a:fld>
            <a:endParaRPr lang="en-US">
              <a:solidFill>
                <a:prstClr val="black"/>
              </a:solidFill>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bwMode="auto">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9327">
              <a:spcBef>
                <a:spcPct val="0"/>
              </a:spcBef>
            </a:pPr>
            <a:r>
              <a:rPr lang="en-US" sz="1200" b="1" i="0" dirty="0" smtClean="0">
                <a:solidFill>
                  <a:srgbClr val="000000"/>
                </a:solidFill>
                <a:latin typeface="Calibri" pitchFamily="18" charset="0"/>
              </a:rPr>
              <a:t>TRAINERS NOTES:</a:t>
            </a:r>
          </a:p>
          <a:p>
            <a:pPr defTabSz="469327">
              <a:spcBef>
                <a:spcPct val="0"/>
              </a:spcBef>
              <a:buFontTx/>
              <a:buChar char="•"/>
            </a:pPr>
            <a:r>
              <a:rPr lang="en-US" sz="1200" b="0" i="0" dirty="0" smtClean="0">
                <a:solidFill>
                  <a:srgbClr val="000000"/>
                </a:solidFill>
                <a:latin typeface="Calibri" pitchFamily="18" charset="0"/>
              </a:rPr>
              <a:t>The 4% Rule is a popular investment-income strategy that says as long as you withdraw no more than </a:t>
            </a:r>
            <a:r>
              <a:rPr lang="en-US" sz="1200" b="1" i="0" dirty="0" smtClean="0">
                <a:solidFill>
                  <a:srgbClr val="000000"/>
                </a:solidFill>
                <a:latin typeface="Calibri" pitchFamily="18" charset="0"/>
              </a:rPr>
              <a:t>4</a:t>
            </a:r>
            <a:r>
              <a:rPr lang="en-US" sz="1200" b="0" i="0" dirty="0" smtClean="0">
                <a:solidFill>
                  <a:srgbClr val="000000"/>
                </a:solidFill>
                <a:latin typeface="Calibri" pitchFamily="18" charset="0"/>
              </a:rPr>
              <a:t>% of your initial portfolio, adjusted </a:t>
            </a:r>
            <a:r>
              <a:rPr lang="en-US" sz="1200" b="1" i="0" dirty="0" smtClean="0">
                <a:solidFill>
                  <a:srgbClr val="000000"/>
                </a:solidFill>
                <a:latin typeface="Calibri" pitchFamily="18" charset="0"/>
              </a:rPr>
              <a:t>for</a:t>
            </a:r>
            <a:r>
              <a:rPr lang="en-US" sz="1200" b="0" i="0" dirty="0" smtClean="0">
                <a:solidFill>
                  <a:srgbClr val="000000"/>
                </a:solidFill>
                <a:latin typeface="Calibri" pitchFamily="18" charset="0"/>
              </a:rPr>
              <a:t> inflation, on an annual basis during your retirement years, you shouldn't run out of money.</a:t>
            </a:r>
          </a:p>
          <a:p>
            <a:pPr defTabSz="469327">
              <a:spcBef>
                <a:spcPct val="0"/>
              </a:spcBef>
              <a:buFontTx/>
              <a:buChar char="•"/>
            </a:pPr>
            <a:r>
              <a:rPr lang="en-US" sz="1200" b="0" i="0" dirty="0" smtClean="0">
                <a:solidFill>
                  <a:srgbClr val="000000"/>
                </a:solidFill>
                <a:latin typeface="Calibri" pitchFamily="18" charset="0"/>
              </a:rPr>
              <a:t>Take a look at what it would take to create a $4,600/month payment to yourself at retirement, following this rule. It would take $450,000 in the bank! Would you have that money saved up by retirement?</a:t>
            </a:r>
          </a:p>
          <a:p>
            <a:pPr defTabSz="469327">
              <a:spcBef>
                <a:spcPct val="0"/>
              </a:spcBef>
              <a:buFontTx/>
              <a:buChar char="•"/>
            </a:pPr>
            <a:r>
              <a:rPr lang="en-US" sz="1200" b="0" i="0" dirty="0" smtClean="0">
                <a:solidFill>
                  <a:srgbClr val="000000"/>
                </a:solidFill>
                <a:latin typeface="Calibri" pitchFamily="18" charset="0"/>
              </a:rPr>
              <a:t>Most Americans are living paycheck to paycheck with little to no savings. How will they get it done? The answer is that most won</a:t>
            </a:r>
            <a:r>
              <a:rPr lang="en-US" sz="1200" b="0" i="0" dirty="0" smtClean="0">
                <a:solidFill>
                  <a:srgbClr val="000000"/>
                </a:solidFill>
              </a:rPr>
              <a:t>’</a:t>
            </a:r>
            <a:r>
              <a:rPr lang="en-US" sz="1200" b="0" i="0" dirty="0" smtClean="0">
                <a:solidFill>
                  <a:srgbClr val="000000"/>
                </a:solidFill>
                <a:latin typeface="Calibri" pitchFamily="18" charset="0"/>
              </a:rPr>
              <a:t>t, and therefore will never have the 4% rule as a viable retirement option.</a:t>
            </a:r>
          </a:p>
          <a:p>
            <a:pPr defTabSz="469327">
              <a:spcBef>
                <a:spcPct val="0"/>
              </a:spcBef>
              <a:buFontTx/>
              <a:buChar char="•"/>
            </a:pPr>
            <a:r>
              <a:rPr lang="en-US" sz="1200" b="0" i="0" dirty="0" smtClean="0">
                <a:solidFill>
                  <a:srgbClr val="000000"/>
                </a:solidFill>
                <a:latin typeface="Calibri" pitchFamily="18" charset="0"/>
              </a:rPr>
              <a:t>With Market America, you could create a $4,600 / month asset as an executive coordinator or master coordinator. And even more, after 2-3 years of following our proven plan you could create a residual income of $1,420,000 / year. That is the equivalent of living off of 4% of a $5MILLION asset in the bank!</a:t>
            </a:r>
          </a:p>
          <a:p>
            <a:pPr defTabSz="469327">
              <a:spcBef>
                <a:spcPct val="0"/>
              </a:spcBef>
              <a:buFontTx/>
              <a:buChar char="•"/>
            </a:pPr>
            <a:r>
              <a:rPr lang="en-US" sz="1200" b="0" i="0" dirty="0" smtClean="0">
                <a:solidFill>
                  <a:srgbClr val="000000"/>
                </a:solidFill>
                <a:latin typeface="Calibri" pitchFamily="18" charset="0"/>
              </a:rPr>
              <a:t>Think even further – if you built the UnFranchise as a way to enjoy residual income because you didn</a:t>
            </a:r>
            <a:r>
              <a:rPr lang="en-US" sz="1200" b="0" i="0" dirty="0" smtClean="0">
                <a:solidFill>
                  <a:srgbClr val="000000"/>
                </a:solidFill>
              </a:rPr>
              <a:t>’</a:t>
            </a:r>
            <a:r>
              <a:rPr lang="en-US" sz="1200" b="0" i="0" dirty="0" smtClean="0">
                <a:solidFill>
                  <a:srgbClr val="000000"/>
                </a:solidFill>
                <a:latin typeface="Calibri" pitchFamily="18" charset="0"/>
              </a:rPr>
              <a:t>t have the savings to participate in the 4% rule, now you can create the savings and earn both – the Residual Income from your UnFranchise and the 4% off the income you save!</a:t>
            </a:r>
          </a:p>
        </p:txBody>
      </p:sp>
      <p:sp>
        <p:nvSpPr>
          <p:cNvPr id="901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500">
                <a:solidFill>
                  <a:schemeClr val="tx1"/>
                </a:solidFill>
                <a:latin typeface="Franklin Gothic Book" charset="0"/>
                <a:ea typeface="ＭＳ Ｐゴシック" charset="0"/>
                <a:cs typeface="ＭＳ Ｐゴシック" charset="0"/>
              </a:defRPr>
            </a:lvl1pPr>
            <a:lvl2pPr marL="765313" indent="-294351" eaLnBrk="0" hangingPunct="0">
              <a:defRPr kumimoji="1" sz="2500">
                <a:solidFill>
                  <a:schemeClr val="tx1"/>
                </a:solidFill>
                <a:latin typeface="Franklin Gothic Book" charset="0"/>
                <a:ea typeface="ＭＳ Ｐゴシック" charset="0"/>
              </a:defRPr>
            </a:lvl2pPr>
            <a:lvl3pPr marL="1177404" indent="-235481" eaLnBrk="0" hangingPunct="0">
              <a:defRPr kumimoji="1" sz="2500">
                <a:solidFill>
                  <a:schemeClr val="tx1"/>
                </a:solidFill>
                <a:latin typeface="Franklin Gothic Book" charset="0"/>
                <a:ea typeface="ＭＳ Ｐゴシック" charset="0"/>
              </a:defRPr>
            </a:lvl3pPr>
            <a:lvl4pPr marL="1648366" indent="-235481" eaLnBrk="0" hangingPunct="0">
              <a:defRPr kumimoji="1" sz="2500">
                <a:solidFill>
                  <a:schemeClr val="tx1"/>
                </a:solidFill>
                <a:latin typeface="Franklin Gothic Book" charset="0"/>
                <a:ea typeface="ＭＳ Ｐゴシック" charset="0"/>
              </a:defRPr>
            </a:lvl4pPr>
            <a:lvl5pPr marL="2119328" indent="-235481" eaLnBrk="0" hangingPunct="0">
              <a:defRPr kumimoji="1" sz="2500">
                <a:solidFill>
                  <a:schemeClr val="tx1"/>
                </a:solidFill>
                <a:latin typeface="Franklin Gothic Book" charset="0"/>
                <a:ea typeface="ＭＳ Ｐゴシック" charset="0"/>
              </a:defRPr>
            </a:lvl5pPr>
            <a:lvl6pPr marL="2590289" indent="-235481" eaLnBrk="0" fontAlgn="base" hangingPunct="0">
              <a:spcBef>
                <a:spcPct val="0"/>
              </a:spcBef>
              <a:spcAft>
                <a:spcPct val="0"/>
              </a:spcAft>
              <a:defRPr kumimoji="1" sz="2500">
                <a:solidFill>
                  <a:schemeClr val="tx1"/>
                </a:solidFill>
                <a:latin typeface="Franklin Gothic Book" charset="0"/>
                <a:ea typeface="ＭＳ Ｐゴシック" charset="0"/>
              </a:defRPr>
            </a:lvl6pPr>
            <a:lvl7pPr marL="3061251" indent="-235481" eaLnBrk="0" fontAlgn="base" hangingPunct="0">
              <a:spcBef>
                <a:spcPct val="0"/>
              </a:spcBef>
              <a:spcAft>
                <a:spcPct val="0"/>
              </a:spcAft>
              <a:defRPr kumimoji="1" sz="2500">
                <a:solidFill>
                  <a:schemeClr val="tx1"/>
                </a:solidFill>
                <a:latin typeface="Franklin Gothic Book" charset="0"/>
                <a:ea typeface="ＭＳ Ｐゴシック" charset="0"/>
              </a:defRPr>
            </a:lvl7pPr>
            <a:lvl8pPr marL="3532213" indent="-235481" eaLnBrk="0" fontAlgn="base" hangingPunct="0">
              <a:spcBef>
                <a:spcPct val="0"/>
              </a:spcBef>
              <a:spcAft>
                <a:spcPct val="0"/>
              </a:spcAft>
              <a:defRPr kumimoji="1" sz="2500">
                <a:solidFill>
                  <a:schemeClr val="tx1"/>
                </a:solidFill>
                <a:latin typeface="Franklin Gothic Book" charset="0"/>
                <a:ea typeface="ＭＳ Ｐゴシック" charset="0"/>
              </a:defRPr>
            </a:lvl8pPr>
            <a:lvl9pPr marL="4003175" indent="-235481" eaLnBrk="0" fontAlgn="base" hangingPunct="0">
              <a:spcBef>
                <a:spcPct val="0"/>
              </a:spcBef>
              <a:spcAft>
                <a:spcPct val="0"/>
              </a:spcAft>
              <a:defRPr kumimoji="1" sz="2500">
                <a:solidFill>
                  <a:schemeClr val="tx1"/>
                </a:solidFill>
                <a:latin typeface="Franklin Gothic Book" charset="0"/>
                <a:ea typeface="ＭＳ Ｐゴシック" charset="0"/>
              </a:defRPr>
            </a:lvl9pPr>
          </a:lstStyle>
          <a:p>
            <a:pPr>
              <a:defRPr/>
            </a:pPr>
            <a:fld id="{E33BC660-FF7F-204A-8569-024E8FD38AD0}" type="slidenum">
              <a:rPr lang="en-US" sz="1200">
                <a:solidFill>
                  <a:prstClr val="black"/>
                </a:solidFill>
                <a:latin typeface="Calibri" charset="0"/>
              </a:rPr>
              <a:pPr>
                <a:defRPr/>
              </a:pPr>
              <a:t>23</a:t>
            </a:fld>
            <a:endParaRPr lang="en-US" sz="1200">
              <a:solidFill>
                <a:prstClr val="black"/>
              </a:solidFill>
              <a:latin typeface="Calibri" charset="0"/>
            </a:endParaRPr>
          </a:p>
        </p:txBody>
      </p:sp>
    </p:spTree>
    <p:extLst>
      <p:ext uri="{BB962C8B-B14F-4D97-AF65-F5344CB8AC3E}">
        <p14:creationId xmlns:p14="http://schemas.microsoft.com/office/powerpoint/2010/main" val="1751937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Shape 8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83" name="Shape 883"/>
          <p:cNvSpPr txBox="1">
            <a:spLocks noGrp="1"/>
          </p:cNvSpPr>
          <p:nvPr>
            <p:ph type="body" idx="1"/>
          </p:nvPr>
        </p:nvSpPr>
        <p:spPr>
          <a:xfrm>
            <a:off x="685801"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1" i="0" u="none" dirty="0" smtClean="0">
                <a:solidFill>
                  <a:srgbClr val="000000"/>
                </a:solidFill>
                <a:latin typeface="Calibri" pitchFamily="18" charset="0"/>
              </a:rPr>
              <a:t>TRAINERS NOTES:</a:t>
            </a:r>
          </a:p>
          <a:p>
            <a:pPr marL="171450" marR="0" lvl="0" indent="-171450" algn="l" rtl="0">
              <a:spcBef>
                <a:spcPts val="0"/>
              </a:spcBef>
              <a:buClr>
                <a:schemeClr val="dk1"/>
              </a:buClr>
              <a:buSzPts val="1200"/>
              <a:buFont typeface="Arial"/>
              <a:buChar char="•"/>
            </a:pPr>
            <a:r>
              <a:rPr lang="en-US" sz="1200" b="0" i="0" u="none" dirty="0" smtClean="0">
                <a:solidFill>
                  <a:srgbClr val="000000"/>
                </a:solidFill>
                <a:latin typeface="Calibri" pitchFamily="18" charset="0"/>
              </a:rPr>
              <a:t>How can you keep your hard earned assets in the family? </a:t>
            </a:r>
          </a:p>
          <a:p>
            <a:pPr marL="171450" marR="0" lvl="0" indent="-171450" algn="l" rtl="0">
              <a:spcBef>
                <a:spcPts val="0"/>
              </a:spcBef>
              <a:buClr>
                <a:schemeClr val="dk1"/>
              </a:buClr>
              <a:buSzPts val="1200"/>
              <a:buFont typeface="Arial"/>
              <a:buChar char="•"/>
            </a:pPr>
            <a:r>
              <a:rPr lang="en-US" sz="1200" b="0" i="0" u="none" dirty="0" smtClean="0">
                <a:solidFill>
                  <a:srgbClr val="000000"/>
                </a:solidFill>
                <a:latin typeface="Calibri" pitchFamily="18" charset="0"/>
              </a:rPr>
              <a:t>Your UnFranchise is a willable asset and can be willed to family and generations to come. </a:t>
            </a:r>
          </a:p>
          <a:p>
            <a:pPr marL="171450" marR="0" lvl="0" indent="-171450" algn="l" rtl="0">
              <a:spcBef>
                <a:spcPts val="0"/>
              </a:spcBef>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884" name="Shape 884"/>
          <p:cNvSpPr txBox="1">
            <a:spLocks noGrp="1"/>
          </p:cNvSpPr>
          <p:nvPr>
            <p:ph type="sldNum" idx="12"/>
          </p:nvPr>
        </p:nvSpPr>
        <p:spPr>
          <a:xfrm>
            <a:off x="3884614"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ea typeface="Calibri"/>
                <a:cs typeface="Calibri"/>
                <a:sym typeface="Calibri"/>
              </a:rPr>
              <a:pPr/>
              <a:t>24</a:t>
            </a:fld>
            <a:endParaRPr lang="en-US">
              <a:solidFill>
                <a:prstClr val="black"/>
              </a:solidFill>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31"/>
            <a:ext cx="6858000" cy="1241822"/>
          </a:xfrm>
        </p:spPr>
        <p:txBody>
          <a:bodyPr/>
          <a:lstStyle>
            <a:lvl1pPr marL="0" indent="0" algn="ctr">
              <a:buNone/>
              <a:defRPr sz="1800"/>
            </a:lvl1pPr>
            <a:lvl2pPr marL="342002" indent="0" algn="ctr">
              <a:buNone/>
              <a:defRPr sz="1500"/>
            </a:lvl2pPr>
            <a:lvl3pPr marL="684056" indent="0" algn="ctr">
              <a:buNone/>
              <a:defRPr sz="1400"/>
            </a:lvl3pPr>
            <a:lvl4pPr marL="1026083" indent="0" algn="ctr">
              <a:buNone/>
              <a:defRPr sz="1200"/>
            </a:lvl4pPr>
            <a:lvl5pPr marL="1368110" indent="0" algn="ctr">
              <a:buNone/>
              <a:defRPr sz="1200"/>
            </a:lvl5pPr>
            <a:lvl6pPr marL="1710170" indent="0" algn="ctr">
              <a:buNone/>
              <a:defRPr sz="1200"/>
            </a:lvl6pPr>
            <a:lvl7pPr marL="2052164" indent="0" algn="ctr">
              <a:buNone/>
              <a:defRPr sz="1200"/>
            </a:lvl7pPr>
            <a:lvl8pPr marL="2394161" indent="0" algn="ctr">
              <a:buNone/>
              <a:defRPr sz="1200"/>
            </a:lvl8pPr>
            <a:lvl9pPr marL="2736158"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pic>
        <p:nvPicPr>
          <p:cNvPr id="1026" name="Picture 2" descr="C:\Users\chelsiel\Desktop\AC2018PP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4541" y="-88107"/>
            <a:ext cx="9413082" cy="532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2861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008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09"/>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909"/>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912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1143000" y="841772"/>
            <a:ext cx="6858000" cy="1790700"/>
          </a:xfrm>
          <a:prstGeom prst="rect">
            <a:avLst/>
          </a:prstGeom>
          <a:noFill/>
          <a:ln>
            <a:noFill/>
          </a:ln>
        </p:spPr>
        <p:txBody>
          <a:bodyPr wrap="square" lIns="91369" tIns="91369" rIns="91369" bIns="91369" anchor="b" anchorCtr="0"/>
          <a:lstStyle>
            <a:lvl1pPr marL="0" marR="0" lvl="0" indent="0" algn="ctr" rtl="0">
              <a:lnSpc>
                <a:spcPct val="90000"/>
              </a:lnSpc>
              <a:spcBef>
                <a:spcPts val="0"/>
              </a:spcBef>
              <a:buClr>
                <a:schemeClr val="dk1"/>
              </a:buClr>
              <a:buSzPts val="1400"/>
              <a:buFont typeface="Calibri"/>
              <a:buNone/>
              <a:defRPr sz="45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7" name="Shape 17"/>
          <p:cNvSpPr txBox="1">
            <a:spLocks noGrp="1"/>
          </p:cNvSpPr>
          <p:nvPr>
            <p:ph type="subTitle" idx="1"/>
          </p:nvPr>
        </p:nvSpPr>
        <p:spPr>
          <a:xfrm>
            <a:off x="1143000" y="2701528"/>
            <a:ext cx="6858000" cy="1241822"/>
          </a:xfrm>
          <a:prstGeom prst="rect">
            <a:avLst/>
          </a:prstGeom>
          <a:noFill/>
          <a:ln>
            <a:noFill/>
          </a:ln>
        </p:spPr>
        <p:txBody>
          <a:bodyPr wrap="square" lIns="91369" tIns="91369" rIns="91369" bIns="91369" anchor="t" anchorCtr="0"/>
          <a:lstStyle>
            <a:lvl1pPr marL="0" marR="0" lvl="0" indent="0" algn="ctr" rtl="0">
              <a:lnSpc>
                <a:spcPct val="90000"/>
              </a:lnSpc>
              <a:spcBef>
                <a:spcPts val="750"/>
              </a:spcBef>
              <a:buClr>
                <a:schemeClr val="dk1"/>
              </a:buClr>
              <a:buSzPts val="2100"/>
              <a:buFont typeface="Arial"/>
              <a:buNone/>
              <a:defRPr sz="1800" b="0" i="0" u="none" strike="noStrike" cap="none">
                <a:solidFill>
                  <a:schemeClr val="dk1"/>
                </a:solidFill>
                <a:latin typeface="Calibri"/>
                <a:ea typeface="Calibri"/>
                <a:cs typeface="Calibri"/>
                <a:sym typeface="Calibri"/>
              </a:defRPr>
            </a:lvl1pPr>
            <a:lvl2pPr marL="342650" marR="0" lvl="1" indent="0" algn="ctr" rtl="0">
              <a:lnSpc>
                <a:spcPct val="90000"/>
              </a:lnSpc>
              <a:spcBef>
                <a:spcPts val="375"/>
              </a:spcBef>
              <a:buClr>
                <a:schemeClr val="dk1"/>
              </a:buClr>
              <a:buSzPts val="1800"/>
              <a:buFont typeface="Arial"/>
              <a:buNone/>
              <a:defRPr sz="1500" b="0" i="0" u="none" strike="noStrike" cap="none">
                <a:solidFill>
                  <a:schemeClr val="dk1"/>
                </a:solidFill>
                <a:latin typeface="Calibri"/>
                <a:ea typeface="Calibri"/>
                <a:cs typeface="Calibri"/>
                <a:sym typeface="Calibri"/>
              </a:defRPr>
            </a:lvl2pPr>
            <a:lvl3pPr marL="685324" marR="0" lvl="2" indent="0" algn="ctr" rtl="0">
              <a:lnSpc>
                <a:spcPct val="90000"/>
              </a:lnSpc>
              <a:spcBef>
                <a:spcPts val="375"/>
              </a:spcBef>
              <a:buClr>
                <a:schemeClr val="dk1"/>
              </a:buClr>
              <a:buSzPts val="1500"/>
              <a:buFont typeface="Arial"/>
              <a:buNone/>
              <a:defRPr sz="1400" b="0" i="0" u="none" strike="noStrike" cap="none">
                <a:solidFill>
                  <a:schemeClr val="dk1"/>
                </a:solidFill>
                <a:latin typeface="Calibri"/>
                <a:ea typeface="Calibri"/>
                <a:cs typeface="Calibri"/>
                <a:sym typeface="Calibri"/>
              </a:defRPr>
            </a:lvl3pPr>
            <a:lvl4pPr marL="1027986" marR="0" lvl="3" indent="0" algn="ctr" rtl="0">
              <a:lnSpc>
                <a:spcPct val="90000"/>
              </a:lnSpc>
              <a:spcBef>
                <a:spcPts val="375"/>
              </a:spcBef>
              <a:buClr>
                <a:schemeClr val="dk1"/>
              </a:buClr>
              <a:buSzPts val="1400"/>
              <a:buFont typeface="Arial"/>
              <a:buNone/>
              <a:defRPr sz="1200" b="0" i="0" u="none" strike="noStrike" cap="none">
                <a:solidFill>
                  <a:schemeClr val="dk1"/>
                </a:solidFill>
                <a:latin typeface="Calibri"/>
                <a:ea typeface="Calibri"/>
                <a:cs typeface="Calibri"/>
                <a:sym typeface="Calibri"/>
              </a:defRPr>
            </a:lvl4pPr>
            <a:lvl5pPr marL="1370648" marR="0" lvl="4" indent="0" algn="ctr" rtl="0">
              <a:lnSpc>
                <a:spcPct val="90000"/>
              </a:lnSpc>
              <a:spcBef>
                <a:spcPts val="375"/>
              </a:spcBef>
              <a:buClr>
                <a:schemeClr val="dk1"/>
              </a:buClr>
              <a:buSzPts val="1400"/>
              <a:buFont typeface="Arial"/>
              <a:buNone/>
              <a:defRPr sz="1200" b="0" i="0" u="none" strike="noStrike" cap="none">
                <a:solidFill>
                  <a:schemeClr val="dk1"/>
                </a:solidFill>
                <a:latin typeface="Calibri"/>
                <a:ea typeface="Calibri"/>
                <a:cs typeface="Calibri"/>
                <a:sym typeface="Calibri"/>
              </a:defRPr>
            </a:lvl5pPr>
            <a:lvl6pPr marL="1713323" marR="0" lvl="5" indent="0" algn="ctr" rtl="0">
              <a:lnSpc>
                <a:spcPct val="90000"/>
              </a:lnSpc>
              <a:spcBef>
                <a:spcPts val="375"/>
              </a:spcBef>
              <a:buClr>
                <a:schemeClr val="dk1"/>
              </a:buClr>
              <a:buSzPts val="1400"/>
              <a:buFont typeface="Arial"/>
              <a:buNone/>
              <a:defRPr sz="1200" b="0" i="0" u="none" strike="noStrike" cap="none">
                <a:solidFill>
                  <a:schemeClr val="dk1"/>
                </a:solidFill>
                <a:latin typeface="Calibri"/>
                <a:ea typeface="Calibri"/>
                <a:cs typeface="Calibri"/>
                <a:sym typeface="Calibri"/>
              </a:defRPr>
            </a:lvl6pPr>
            <a:lvl7pPr marL="2055971" marR="0" lvl="6" indent="0" algn="ctr" rtl="0">
              <a:lnSpc>
                <a:spcPct val="90000"/>
              </a:lnSpc>
              <a:spcBef>
                <a:spcPts val="375"/>
              </a:spcBef>
              <a:buClr>
                <a:schemeClr val="dk1"/>
              </a:buClr>
              <a:buSzPts val="1400"/>
              <a:buFont typeface="Arial"/>
              <a:buNone/>
              <a:defRPr sz="1200" b="0" i="0" u="none" strike="noStrike" cap="none">
                <a:solidFill>
                  <a:schemeClr val="dk1"/>
                </a:solidFill>
                <a:latin typeface="Calibri"/>
                <a:ea typeface="Calibri"/>
                <a:cs typeface="Calibri"/>
                <a:sym typeface="Calibri"/>
              </a:defRPr>
            </a:lvl7pPr>
            <a:lvl8pPr marL="2398620" marR="0" lvl="7" indent="0" algn="ctr" rtl="0">
              <a:lnSpc>
                <a:spcPct val="90000"/>
              </a:lnSpc>
              <a:spcBef>
                <a:spcPts val="375"/>
              </a:spcBef>
              <a:buClr>
                <a:schemeClr val="dk1"/>
              </a:buClr>
              <a:buSzPts val="1400"/>
              <a:buFont typeface="Arial"/>
              <a:buNone/>
              <a:defRPr sz="1200" b="0" i="0" u="none" strike="noStrike" cap="none">
                <a:solidFill>
                  <a:schemeClr val="dk1"/>
                </a:solidFill>
                <a:latin typeface="Calibri"/>
                <a:ea typeface="Calibri"/>
                <a:cs typeface="Calibri"/>
                <a:sym typeface="Calibri"/>
              </a:defRPr>
            </a:lvl8pPr>
            <a:lvl9pPr marL="2741270" marR="0" lvl="8" indent="0" algn="ctr" rtl="0">
              <a:lnSpc>
                <a:spcPct val="90000"/>
              </a:lnSpc>
              <a:spcBef>
                <a:spcPts val="375"/>
              </a:spcBef>
              <a:buClr>
                <a:schemeClr val="dk1"/>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628650" y="4767264"/>
            <a:ext cx="2057400" cy="273844"/>
          </a:xfrm>
          <a:prstGeom prst="rect">
            <a:avLst/>
          </a:prstGeom>
          <a:noFill/>
          <a:ln>
            <a:noFill/>
          </a:ln>
        </p:spPr>
        <p:txBody>
          <a:bodyPr wrap="square" lIns="91369" tIns="91369" rIns="91369" bIns="91369" anchor="ctr" anchorCtr="0"/>
          <a:lstStyle>
            <a:lvl1pPr marL="0" marR="0" lvl="0" indent="0" algn="l" rtl="0">
              <a:spcBef>
                <a:spcPts val="0"/>
              </a:spcBef>
              <a:buSzPts val="1400"/>
              <a:buNone/>
              <a:defRPr sz="900" b="0" i="0" u="none" strike="noStrike" cap="none">
                <a:solidFill>
                  <a:srgbClr val="888888"/>
                </a:solidFill>
                <a:latin typeface="Calibri"/>
                <a:ea typeface="Calibri"/>
                <a:cs typeface="Calibri"/>
                <a:sym typeface="Calibri"/>
              </a:defRPr>
            </a:lvl1pPr>
            <a:lvl2pPr marL="456854"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748"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614"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494"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4347"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1201"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808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947"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028950" y="4767264"/>
            <a:ext cx="3086100" cy="273844"/>
          </a:xfrm>
          <a:prstGeom prst="rect">
            <a:avLst/>
          </a:prstGeom>
          <a:noFill/>
          <a:ln>
            <a:noFill/>
          </a:ln>
        </p:spPr>
        <p:txBody>
          <a:bodyPr wrap="square" lIns="91369" tIns="91369" rIns="91369" bIns="91369" anchor="ctr" anchorCtr="0"/>
          <a:lstStyle>
            <a:lvl1pPr marL="0" marR="0" lvl="0" indent="0" algn="ctr" rtl="0">
              <a:spcBef>
                <a:spcPts val="0"/>
              </a:spcBef>
              <a:buSzPts val="1400"/>
              <a:buNone/>
              <a:defRPr sz="900" b="0" i="0" u="none" strike="noStrike" cap="none">
                <a:solidFill>
                  <a:srgbClr val="888888"/>
                </a:solidFill>
                <a:latin typeface="Calibri"/>
                <a:ea typeface="Calibri"/>
                <a:cs typeface="Calibri"/>
                <a:sym typeface="Calibri"/>
              </a:defRPr>
            </a:lvl1pPr>
            <a:lvl2pPr marL="456854"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748"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614"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494"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4347"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1201"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808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947"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457950" y="4767264"/>
            <a:ext cx="2057400" cy="273844"/>
          </a:xfrm>
          <a:prstGeom prst="rect">
            <a:avLst/>
          </a:prstGeom>
          <a:noFill/>
          <a:ln>
            <a:noFill/>
          </a:ln>
        </p:spPr>
        <p:txBody>
          <a:bodyPr wrap="square" lIns="68532" tIns="34274" rIns="68532" bIns="34274" anchor="ctr" anchorCtr="0">
            <a:noAutofit/>
          </a:bodyPr>
          <a:lstStyle/>
          <a:p>
            <a:pPr algn="r"/>
            <a:fld id="{00000000-1234-1234-1234-123412341234}" type="slidenum">
              <a:rPr lang="en-US" sz="900" smtClean="0">
                <a:solidFill>
                  <a:srgbClr val="888888"/>
                </a:solidFill>
                <a:latin typeface="Calibri"/>
                <a:ea typeface="Calibri"/>
                <a:cs typeface="Calibri"/>
                <a:sym typeface="Calibri"/>
              </a:rPr>
              <a:pPr algn="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781863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628650" y="273844"/>
            <a:ext cx="7886700" cy="994172"/>
          </a:xfrm>
          <a:prstGeom prst="rect">
            <a:avLst/>
          </a:prstGeom>
          <a:noFill/>
          <a:ln>
            <a:noFill/>
          </a:ln>
        </p:spPr>
        <p:txBody>
          <a:bodyPr wrap="square" lIns="91369" tIns="91369" rIns="91369" bIns="91369" anchor="ctr" anchorCtr="0"/>
          <a:lstStyle>
            <a:lvl1pPr marL="0" marR="0" lvl="0" indent="0" algn="l" rtl="0">
              <a:lnSpc>
                <a:spcPct val="90000"/>
              </a:lnSpc>
              <a:spcBef>
                <a:spcPts val="0"/>
              </a:spcBef>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3" name="Shape 23"/>
          <p:cNvSpPr txBox="1">
            <a:spLocks noGrp="1"/>
          </p:cNvSpPr>
          <p:nvPr>
            <p:ph type="body" idx="1"/>
          </p:nvPr>
        </p:nvSpPr>
        <p:spPr>
          <a:xfrm>
            <a:off x="628650" y="1369219"/>
            <a:ext cx="7886700" cy="3263504"/>
          </a:xfrm>
          <a:prstGeom prst="rect">
            <a:avLst/>
          </a:prstGeom>
          <a:noFill/>
          <a:ln>
            <a:noFill/>
          </a:ln>
        </p:spPr>
        <p:txBody>
          <a:bodyPr wrap="square" lIns="91369" tIns="91369" rIns="91369" bIns="91369" anchor="t" anchorCtr="0"/>
          <a:lstStyle>
            <a:lvl1pPr marL="171338" marR="0" lvl="0" indent="-38072"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013" marR="0" lvl="1" indent="-57109"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6661" marR="0" lvl="2" indent="-76144"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199310" marR="0" lvl="3"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1541960" marR="0" lvl="4"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1884634" marR="0" lvl="5"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2227296" marR="0" lvl="6"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2569958" marR="0" lvl="7"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2912633" marR="0" lvl="8"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628650" y="4767264"/>
            <a:ext cx="2057400" cy="273844"/>
          </a:xfrm>
          <a:prstGeom prst="rect">
            <a:avLst/>
          </a:prstGeom>
          <a:noFill/>
          <a:ln>
            <a:noFill/>
          </a:ln>
        </p:spPr>
        <p:txBody>
          <a:bodyPr wrap="square" lIns="91369" tIns="91369" rIns="91369" bIns="91369" anchor="ctr" anchorCtr="0"/>
          <a:lstStyle>
            <a:lvl1pPr marL="0" marR="0" lvl="0" indent="0" algn="l" rtl="0">
              <a:spcBef>
                <a:spcPts val="0"/>
              </a:spcBef>
              <a:buSzPts val="1400"/>
              <a:buNone/>
              <a:defRPr sz="900" b="0" i="0" u="none" strike="noStrike" cap="none">
                <a:solidFill>
                  <a:srgbClr val="888888"/>
                </a:solidFill>
                <a:latin typeface="Calibri"/>
                <a:ea typeface="Calibri"/>
                <a:cs typeface="Calibri"/>
                <a:sym typeface="Calibri"/>
              </a:defRPr>
            </a:lvl1pPr>
            <a:lvl2pPr marL="456854"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748"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614"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494"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4347"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1201"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808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947"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028950" y="4767264"/>
            <a:ext cx="3086100" cy="273844"/>
          </a:xfrm>
          <a:prstGeom prst="rect">
            <a:avLst/>
          </a:prstGeom>
          <a:noFill/>
          <a:ln>
            <a:noFill/>
          </a:ln>
        </p:spPr>
        <p:txBody>
          <a:bodyPr wrap="square" lIns="91369" tIns="91369" rIns="91369" bIns="91369" anchor="ctr" anchorCtr="0"/>
          <a:lstStyle>
            <a:lvl1pPr marL="0" marR="0" lvl="0" indent="0" algn="ctr" rtl="0">
              <a:spcBef>
                <a:spcPts val="0"/>
              </a:spcBef>
              <a:buSzPts val="1400"/>
              <a:buNone/>
              <a:defRPr sz="900" b="0" i="0" u="none" strike="noStrike" cap="none">
                <a:solidFill>
                  <a:srgbClr val="888888"/>
                </a:solidFill>
                <a:latin typeface="Calibri"/>
                <a:ea typeface="Calibri"/>
                <a:cs typeface="Calibri"/>
                <a:sym typeface="Calibri"/>
              </a:defRPr>
            </a:lvl1pPr>
            <a:lvl2pPr marL="456854"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748"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614"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494"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4347"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1201"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808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947"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457950" y="4767264"/>
            <a:ext cx="2057400" cy="273844"/>
          </a:xfrm>
          <a:prstGeom prst="rect">
            <a:avLst/>
          </a:prstGeom>
          <a:noFill/>
          <a:ln>
            <a:noFill/>
          </a:ln>
        </p:spPr>
        <p:txBody>
          <a:bodyPr wrap="square" lIns="68532" tIns="34274" rIns="68532" bIns="34274" anchor="ctr" anchorCtr="0">
            <a:noAutofit/>
          </a:bodyPr>
          <a:lstStyle/>
          <a:p>
            <a:pPr algn="r"/>
            <a:fld id="{00000000-1234-1234-1234-123412341234}" type="slidenum">
              <a:rPr lang="en-US" sz="900" smtClean="0">
                <a:solidFill>
                  <a:srgbClr val="888888"/>
                </a:solidFill>
                <a:latin typeface="Calibri"/>
                <a:ea typeface="Calibri"/>
                <a:cs typeface="Calibri"/>
                <a:sym typeface="Calibri"/>
              </a:rPr>
              <a:pPr algn="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290443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623888" y="1282333"/>
            <a:ext cx="7886700" cy="2139553"/>
          </a:xfrm>
          <a:prstGeom prst="rect">
            <a:avLst/>
          </a:prstGeom>
          <a:noFill/>
          <a:ln>
            <a:noFill/>
          </a:ln>
        </p:spPr>
        <p:txBody>
          <a:bodyPr wrap="square" lIns="91369" tIns="91369" rIns="91369" bIns="91369" anchor="b" anchorCtr="0"/>
          <a:lstStyle>
            <a:lvl1pPr marL="0" marR="0" lvl="0" indent="0" algn="l" rtl="0">
              <a:lnSpc>
                <a:spcPct val="90000"/>
              </a:lnSpc>
              <a:spcBef>
                <a:spcPts val="0"/>
              </a:spcBef>
              <a:buClr>
                <a:schemeClr val="dk1"/>
              </a:buClr>
              <a:buSzPts val="1400"/>
              <a:buFont typeface="Calibri"/>
              <a:buNone/>
              <a:defRPr sz="45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9" name="Shape 29"/>
          <p:cNvSpPr txBox="1">
            <a:spLocks noGrp="1"/>
          </p:cNvSpPr>
          <p:nvPr>
            <p:ph type="body" idx="1"/>
          </p:nvPr>
        </p:nvSpPr>
        <p:spPr>
          <a:xfrm>
            <a:off x="623888" y="3442099"/>
            <a:ext cx="7886700" cy="1125140"/>
          </a:xfrm>
          <a:prstGeom prst="rect">
            <a:avLst/>
          </a:prstGeom>
          <a:noFill/>
          <a:ln>
            <a:noFill/>
          </a:ln>
        </p:spPr>
        <p:txBody>
          <a:bodyPr wrap="square" lIns="91369" tIns="91369" rIns="91369" bIns="91369" anchor="t" anchorCtr="0"/>
          <a:lstStyle>
            <a:lvl1pPr marL="0" marR="0" lvl="0" indent="0" algn="l" rtl="0">
              <a:lnSpc>
                <a:spcPct val="90000"/>
              </a:lnSpc>
              <a:spcBef>
                <a:spcPts val="750"/>
              </a:spcBef>
              <a:buClr>
                <a:srgbClr val="888888"/>
              </a:buClr>
              <a:buSzPts val="2100"/>
              <a:buFont typeface="Arial"/>
              <a:buNone/>
              <a:defRPr sz="1800" b="0" i="0" u="none" strike="noStrike" cap="none">
                <a:solidFill>
                  <a:srgbClr val="888888"/>
                </a:solidFill>
                <a:latin typeface="Calibri"/>
                <a:ea typeface="Calibri"/>
                <a:cs typeface="Calibri"/>
                <a:sym typeface="Calibri"/>
              </a:defRPr>
            </a:lvl1pPr>
            <a:lvl2pPr marL="342650" marR="0" lvl="1" indent="0" algn="l" rtl="0">
              <a:lnSpc>
                <a:spcPct val="90000"/>
              </a:lnSpc>
              <a:spcBef>
                <a:spcPts val="375"/>
              </a:spcBef>
              <a:buClr>
                <a:srgbClr val="888888"/>
              </a:buClr>
              <a:buSzPts val="1800"/>
              <a:buFont typeface="Arial"/>
              <a:buNone/>
              <a:defRPr sz="1500" b="0" i="0" u="none" strike="noStrike" cap="none">
                <a:solidFill>
                  <a:srgbClr val="888888"/>
                </a:solidFill>
                <a:latin typeface="Calibri"/>
                <a:ea typeface="Calibri"/>
                <a:cs typeface="Calibri"/>
                <a:sym typeface="Calibri"/>
              </a:defRPr>
            </a:lvl2pPr>
            <a:lvl3pPr marL="685324" marR="0" lvl="2" indent="0" algn="l" rtl="0">
              <a:lnSpc>
                <a:spcPct val="90000"/>
              </a:lnSpc>
              <a:spcBef>
                <a:spcPts val="375"/>
              </a:spcBef>
              <a:buClr>
                <a:srgbClr val="888888"/>
              </a:buClr>
              <a:buSzPts val="1500"/>
              <a:buFont typeface="Arial"/>
              <a:buNone/>
              <a:defRPr sz="1400" b="0" i="0" u="none" strike="noStrike" cap="none">
                <a:solidFill>
                  <a:srgbClr val="888888"/>
                </a:solidFill>
                <a:latin typeface="Calibri"/>
                <a:ea typeface="Calibri"/>
                <a:cs typeface="Calibri"/>
                <a:sym typeface="Calibri"/>
              </a:defRPr>
            </a:lvl3pPr>
            <a:lvl4pPr marL="1027986" marR="0" lvl="3" indent="0" algn="l" rtl="0">
              <a:lnSpc>
                <a:spcPct val="90000"/>
              </a:lnSpc>
              <a:spcBef>
                <a:spcPts val="375"/>
              </a:spcBef>
              <a:buClr>
                <a:srgbClr val="888888"/>
              </a:buClr>
              <a:buSzPts val="1400"/>
              <a:buFont typeface="Arial"/>
              <a:buNone/>
              <a:defRPr sz="1200" b="0" i="0" u="none" strike="noStrike" cap="none">
                <a:solidFill>
                  <a:srgbClr val="888888"/>
                </a:solidFill>
                <a:latin typeface="Calibri"/>
                <a:ea typeface="Calibri"/>
                <a:cs typeface="Calibri"/>
                <a:sym typeface="Calibri"/>
              </a:defRPr>
            </a:lvl4pPr>
            <a:lvl5pPr marL="1370648" marR="0" lvl="4" indent="0" algn="l" rtl="0">
              <a:lnSpc>
                <a:spcPct val="90000"/>
              </a:lnSpc>
              <a:spcBef>
                <a:spcPts val="375"/>
              </a:spcBef>
              <a:buClr>
                <a:srgbClr val="888888"/>
              </a:buClr>
              <a:buSzPts val="1400"/>
              <a:buFont typeface="Arial"/>
              <a:buNone/>
              <a:defRPr sz="1200" b="0" i="0" u="none" strike="noStrike" cap="none">
                <a:solidFill>
                  <a:srgbClr val="888888"/>
                </a:solidFill>
                <a:latin typeface="Calibri"/>
                <a:ea typeface="Calibri"/>
                <a:cs typeface="Calibri"/>
                <a:sym typeface="Calibri"/>
              </a:defRPr>
            </a:lvl5pPr>
            <a:lvl6pPr marL="1713323" marR="0" lvl="5" indent="0" algn="l" rtl="0">
              <a:lnSpc>
                <a:spcPct val="90000"/>
              </a:lnSpc>
              <a:spcBef>
                <a:spcPts val="375"/>
              </a:spcBef>
              <a:buClr>
                <a:srgbClr val="888888"/>
              </a:buClr>
              <a:buSzPts val="1400"/>
              <a:buFont typeface="Arial"/>
              <a:buNone/>
              <a:defRPr sz="1200" b="0" i="0" u="none" strike="noStrike" cap="none">
                <a:solidFill>
                  <a:srgbClr val="888888"/>
                </a:solidFill>
                <a:latin typeface="Calibri"/>
                <a:ea typeface="Calibri"/>
                <a:cs typeface="Calibri"/>
                <a:sym typeface="Calibri"/>
              </a:defRPr>
            </a:lvl6pPr>
            <a:lvl7pPr marL="2055971" marR="0" lvl="6" indent="0" algn="l" rtl="0">
              <a:lnSpc>
                <a:spcPct val="90000"/>
              </a:lnSpc>
              <a:spcBef>
                <a:spcPts val="375"/>
              </a:spcBef>
              <a:buClr>
                <a:srgbClr val="888888"/>
              </a:buClr>
              <a:buSzPts val="1400"/>
              <a:buFont typeface="Arial"/>
              <a:buNone/>
              <a:defRPr sz="1200" b="0" i="0" u="none" strike="noStrike" cap="none">
                <a:solidFill>
                  <a:srgbClr val="888888"/>
                </a:solidFill>
                <a:latin typeface="Calibri"/>
                <a:ea typeface="Calibri"/>
                <a:cs typeface="Calibri"/>
                <a:sym typeface="Calibri"/>
              </a:defRPr>
            </a:lvl7pPr>
            <a:lvl8pPr marL="2398620" marR="0" lvl="7" indent="0" algn="l" rtl="0">
              <a:lnSpc>
                <a:spcPct val="90000"/>
              </a:lnSpc>
              <a:spcBef>
                <a:spcPts val="375"/>
              </a:spcBef>
              <a:buClr>
                <a:srgbClr val="888888"/>
              </a:buClr>
              <a:buSzPts val="1400"/>
              <a:buFont typeface="Arial"/>
              <a:buNone/>
              <a:defRPr sz="1200" b="0" i="0" u="none" strike="noStrike" cap="none">
                <a:solidFill>
                  <a:srgbClr val="888888"/>
                </a:solidFill>
                <a:latin typeface="Calibri"/>
                <a:ea typeface="Calibri"/>
                <a:cs typeface="Calibri"/>
                <a:sym typeface="Calibri"/>
              </a:defRPr>
            </a:lvl8pPr>
            <a:lvl9pPr marL="2741270" marR="0" lvl="8" indent="0" algn="l" rtl="0">
              <a:lnSpc>
                <a:spcPct val="90000"/>
              </a:lnSpc>
              <a:spcBef>
                <a:spcPts val="375"/>
              </a:spcBef>
              <a:buClr>
                <a:srgbClr val="888888"/>
              </a:buClr>
              <a:buSzPts val="14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628650" y="4767264"/>
            <a:ext cx="2057400" cy="273844"/>
          </a:xfrm>
          <a:prstGeom prst="rect">
            <a:avLst/>
          </a:prstGeom>
          <a:noFill/>
          <a:ln>
            <a:noFill/>
          </a:ln>
        </p:spPr>
        <p:txBody>
          <a:bodyPr wrap="square" lIns="91369" tIns="91369" rIns="91369" bIns="91369"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6854"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748"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614"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494"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4347"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1201"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808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947"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028950" y="4767264"/>
            <a:ext cx="3086100" cy="273844"/>
          </a:xfrm>
          <a:prstGeom prst="rect">
            <a:avLst/>
          </a:prstGeom>
          <a:noFill/>
          <a:ln>
            <a:noFill/>
          </a:ln>
        </p:spPr>
        <p:txBody>
          <a:bodyPr wrap="square" lIns="91369" tIns="91369" rIns="91369" bIns="91369"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6854"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748"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614"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494"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4347"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1201"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808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947"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457950" y="4767264"/>
            <a:ext cx="2057400" cy="273844"/>
          </a:xfrm>
          <a:prstGeom prst="rect">
            <a:avLst/>
          </a:prstGeom>
          <a:noFill/>
          <a:ln>
            <a:noFill/>
          </a:ln>
        </p:spPr>
        <p:txBody>
          <a:bodyPr wrap="square" lIns="68532" tIns="34274" rIns="68532" bIns="34274" anchor="ctr" anchorCtr="0">
            <a:noAutofit/>
          </a:bodyPr>
          <a:lstStyle/>
          <a:p>
            <a:pPr algn="r"/>
            <a:fld id="{00000000-1234-1234-1234-123412341234}" type="slidenum">
              <a:rPr lang="en-US" sz="900" smtClean="0">
                <a:solidFill>
                  <a:srgbClr val="888888"/>
                </a:solidFill>
                <a:latin typeface="Calibri"/>
                <a:ea typeface="Calibri"/>
                <a:cs typeface="Calibri"/>
                <a:sym typeface="Calibri"/>
              </a:rPr>
              <a:pPr algn="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09534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28650" y="273844"/>
            <a:ext cx="7886700" cy="994172"/>
          </a:xfrm>
          <a:prstGeom prst="rect">
            <a:avLst/>
          </a:prstGeom>
          <a:noFill/>
          <a:ln>
            <a:noFill/>
          </a:ln>
        </p:spPr>
        <p:txBody>
          <a:bodyPr wrap="square" lIns="91369" tIns="91369" rIns="91369" bIns="91369" anchor="ctr" anchorCtr="0"/>
          <a:lstStyle>
            <a:lvl1pPr marL="0" marR="0" lvl="0" indent="0" algn="l" rtl="0">
              <a:lnSpc>
                <a:spcPct val="90000"/>
              </a:lnSpc>
              <a:spcBef>
                <a:spcPts val="0"/>
              </a:spcBef>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35" name="Shape 35"/>
          <p:cNvSpPr txBox="1">
            <a:spLocks noGrp="1"/>
          </p:cNvSpPr>
          <p:nvPr>
            <p:ph type="body" idx="1"/>
          </p:nvPr>
        </p:nvSpPr>
        <p:spPr>
          <a:xfrm>
            <a:off x="628650" y="1369219"/>
            <a:ext cx="3886200" cy="3263504"/>
          </a:xfrm>
          <a:prstGeom prst="rect">
            <a:avLst/>
          </a:prstGeom>
          <a:noFill/>
          <a:ln>
            <a:noFill/>
          </a:ln>
        </p:spPr>
        <p:txBody>
          <a:bodyPr wrap="square" lIns="91369" tIns="91369" rIns="91369" bIns="91369" anchor="t" anchorCtr="0"/>
          <a:lstStyle>
            <a:lvl1pPr marL="171338" marR="0" lvl="0" indent="-38072"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013" marR="0" lvl="1" indent="-57109"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6661" marR="0" lvl="2" indent="-76144"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199310" marR="0" lvl="3"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1541960" marR="0" lvl="4"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1884634" marR="0" lvl="5"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2227296" marR="0" lvl="6"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2569958" marR="0" lvl="7"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2912633" marR="0" lvl="8"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29150" y="1369219"/>
            <a:ext cx="3886200" cy="3263504"/>
          </a:xfrm>
          <a:prstGeom prst="rect">
            <a:avLst/>
          </a:prstGeom>
          <a:noFill/>
          <a:ln>
            <a:noFill/>
          </a:ln>
        </p:spPr>
        <p:txBody>
          <a:bodyPr wrap="square" lIns="91369" tIns="91369" rIns="91369" bIns="91369" anchor="t" anchorCtr="0"/>
          <a:lstStyle>
            <a:lvl1pPr marL="171338" marR="0" lvl="0" indent="-38072"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013" marR="0" lvl="1" indent="-57109"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6661" marR="0" lvl="2" indent="-76144"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199310" marR="0" lvl="3"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1541960" marR="0" lvl="4"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1884634" marR="0" lvl="5"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2227296" marR="0" lvl="6"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2569958" marR="0" lvl="7"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2912633" marR="0" lvl="8"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628650" y="4767264"/>
            <a:ext cx="2057400" cy="273844"/>
          </a:xfrm>
          <a:prstGeom prst="rect">
            <a:avLst/>
          </a:prstGeom>
          <a:noFill/>
          <a:ln>
            <a:noFill/>
          </a:ln>
        </p:spPr>
        <p:txBody>
          <a:bodyPr wrap="square" lIns="91369" tIns="91369" rIns="91369" bIns="91369"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6854"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748"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614"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494"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4347"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1201"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808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947"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028950" y="4767264"/>
            <a:ext cx="3086100" cy="273844"/>
          </a:xfrm>
          <a:prstGeom prst="rect">
            <a:avLst/>
          </a:prstGeom>
          <a:noFill/>
          <a:ln>
            <a:noFill/>
          </a:ln>
        </p:spPr>
        <p:txBody>
          <a:bodyPr wrap="square" lIns="91369" tIns="91369" rIns="91369" bIns="91369"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6854"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748"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614"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494"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4347"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1201"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808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947"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457950" y="4767264"/>
            <a:ext cx="2057400" cy="273844"/>
          </a:xfrm>
          <a:prstGeom prst="rect">
            <a:avLst/>
          </a:prstGeom>
          <a:noFill/>
          <a:ln>
            <a:noFill/>
          </a:ln>
        </p:spPr>
        <p:txBody>
          <a:bodyPr wrap="square" lIns="68532" tIns="34274" rIns="68532" bIns="34274" anchor="ctr" anchorCtr="0">
            <a:noAutofit/>
          </a:bodyPr>
          <a:lstStyle/>
          <a:p>
            <a:pPr algn="r"/>
            <a:fld id="{00000000-1234-1234-1234-123412341234}" type="slidenum">
              <a:rPr lang="en-US" sz="900" smtClean="0">
                <a:solidFill>
                  <a:srgbClr val="888888"/>
                </a:solidFill>
                <a:latin typeface="Calibri"/>
                <a:ea typeface="Calibri"/>
                <a:cs typeface="Calibri"/>
                <a:sym typeface="Calibri"/>
              </a:rPr>
              <a:pPr algn="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52985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629841" y="273844"/>
            <a:ext cx="7886700" cy="994172"/>
          </a:xfrm>
          <a:prstGeom prst="rect">
            <a:avLst/>
          </a:prstGeom>
          <a:noFill/>
          <a:ln>
            <a:noFill/>
          </a:ln>
        </p:spPr>
        <p:txBody>
          <a:bodyPr wrap="square" lIns="91369" tIns="91369" rIns="91369" bIns="91369" anchor="ctr" anchorCtr="0"/>
          <a:lstStyle>
            <a:lvl1pPr marL="0" marR="0" lvl="0" indent="0" algn="l" rtl="0">
              <a:lnSpc>
                <a:spcPct val="90000"/>
              </a:lnSpc>
              <a:spcBef>
                <a:spcPts val="0"/>
              </a:spcBef>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42" name="Shape 42"/>
          <p:cNvSpPr txBox="1">
            <a:spLocks noGrp="1"/>
          </p:cNvSpPr>
          <p:nvPr>
            <p:ph type="body" idx="1"/>
          </p:nvPr>
        </p:nvSpPr>
        <p:spPr>
          <a:xfrm>
            <a:off x="629842" y="1260872"/>
            <a:ext cx="3868340" cy="617934"/>
          </a:xfrm>
          <a:prstGeom prst="rect">
            <a:avLst/>
          </a:prstGeom>
          <a:noFill/>
          <a:ln>
            <a:noFill/>
          </a:ln>
        </p:spPr>
        <p:txBody>
          <a:bodyPr wrap="square" lIns="91369" tIns="91369" rIns="91369" bIns="91369" anchor="b" anchorCtr="0"/>
          <a:lstStyle>
            <a:lvl1pPr marL="0" marR="0" lvl="0" indent="0" algn="l" rtl="0">
              <a:lnSpc>
                <a:spcPct val="90000"/>
              </a:lnSpc>
              <a:spcBef>
                <a:spcPts val="750"/>
              </a:spcBef>
              <a:buClr>
                <a:schemeClr val="dk1"/>
              </a:buClr>
              <a:buSzPts val="2100"/>
              <a:buFont typeface="Arial"/>
              <a:buNone/>
              <a:defRPr sz="1800" b="1" i="0" u="none" strike="noStrike" cap="none">
                <a:solidFill>
                  <a:schemeClr val="dk1"/>
                </a:solidFill>
                <a:latin typeface="Calibri"/>
                <a:ea typeface="Calibri"/>
                <a:cs typeface="Calibri"/>
                <a:sym typeface="Calibri"/>
              </a:defRPr>
            </a:lvl1pPr>
            <a:lvl2pPr marL="342650" marR="0" lvl="1" indent="0" algn="l" rtl="0">
              <a:lnSpc>
                <a:spcPct val="90000"/>
              </a:lnSpc>
              <a:spcBef>
                <a:spcPts val="375"/>
              </a:spcBef>
              <a:buClr>
                <a:schemeClr val="dk1"/>
              </a:buClr>
              <a:buSzPts val="1800"/>
              <a:buFont typeface="Arial"/>
              <a:buNone/>
              <a:defRPr sz="1500" b="1" i="0" u="none" strike="noStrike" cap="none">
                <a:solidFill>
                  <a:schemeClr val="dk1"/>
                </a:solidFill>
                <a:latin typeface="Calibri"/>
                <a:ea typeface="Calibri"/>
                <a:cs typeface="Calibri"/>
                <a:sym typeface="Calibri"/>
              </a:defRPr>
            </a:lvl2pPr>
            <a:lvl3pPr marL="685324" marR="0" lvl="2" indent="0" algn="l" rtl="0">
              <a:lnSpc>
                <a:spcPct val="90000"/>
              </a:lnSpc>
              <a:spcBef>
                <a:spcPts val="375"/>
              </a:spcBef>
              <a:buClr>
                <a:schemeClr val="dk1"/>
              </a:buClr>
              <a:buSzPts val="1500"/>
              <a:buFont typeface="Arial"/>
              <a:buNone/>
              <a:defRPr sz="1400" b="1" i="0" u="none" strike="noStrike" cap="none">
                <a:solidFill>
                  <a:schemeClr val="dk1"/>
                </a:solidFill>
                <a:latin typeface="Calibri"/>
                <a:ea typeface="Calibri"/>
                <a:cs typeface="Calibri"/>
                <a:sym typeface="Calibri"/>
              </a:defRPr>
            </a:lvl3pPr>
            <a:lvl4pPr marL="1027986" marR="0" lvl="3" indent="0" algn="l" rtl="0">
              <a:lnSpc>
                <a:spcPct val="90000"/>
              </a:lnSpc>
              <a:spcBef>
                <a:spcPts val="375"/>
              </a:spcBef>
              <a:buClr>
                <a:schemeClr val="dk1"/>
              </a:buClr>
              <a:buSzPts val="1400"/>
              <a:buFont typeface="Arial"/>
              <a:buNone/>
              <a:defRPr sz="1200" b="1" i="0" u="none" strike="noStrike" cap="none">
                <a:solidFill>
                  <a:schemeClr val="dk1"/>
                </a:solidFill>
                <a:latin typeface="Calibri"/>
                <a:ea typeface="Calibri"/>
                <a:cs typeface="Calibri"/>
                <a:sym typeface="Calibri"/>
              </a:defRPr>
            </a:lvl4pPr>
            <a:lvl5pPr marL="1370648" marR="0" lvl="4" indent="0" algn="l" rtl="0">
              <a:lnSpc>
                <a:spcPct val="90000"/>
              </a:lnSpc>
              <a:spcBef>
                <a:spcPts val="375"/>
              </a:spcBef>
              <a:buClr>
                <a:schemeClr val="dk1"/>
              </a:buClr>
              <a:buSzPts val="1400"/>
              <a:buFont typeface="Arial"/>
              <a:buNone/>
              <a:defRPr sz="1200" b="1" i="0" u="none" strike="noStrike" cap="none">
                <a:solidFill>
                  <a:schemeClr val="dk1"/>
                </a:solidFill>
                <a:latin typeface="Calibri"/>
                <a:ea typeface="Calibri"/>
                <a:cs typeface="Calibri"/>
                <a:sym typeface="Calibri"/>
              </a:defRPr>
            </a:lvl5pPr>
            <a:lvl6pPr marL="1713323" marR="0" lvl="5" indent="0" algn="l" rtl="0">
              <a:lnSpc>
                <a:spcPct val="90000"/>
              </a:lnSpc>
              <a:spcBef>
                <a:spcPts val="375"/>
              </a:spcBef>
              <a:buClr>
                <a:schemeClr val="dk1"/>
              </a:buClr>
              <a:buSzPts val="1400"/>
              <a:buFont typeface="Arial"/>
              <a:buNone/>
              <a:defRPr sz="1200" b="1" i="0" u="none" strike="noStrike" cap="none">
                <a:solidFill>
                  <a:schemeClr val="dk1"/>
                </a:solidFill>
                <a:latin typeface="Calibri"/>
                <a:ea typeface="Calibri"/>
                <a:cs typeface="Calibri"/>
                <a:sym typeface="Calibri"/>
              </a:defRPr>
            </a:lvl6pPr>
            <a:lvl7pPr marL="2055971" marR="0" lvl="6" indent="0" algn="l" rtl="0">
              <a:lnSpc>
                <a:spcPct val="90000"/>
              </a:lnSpc>
              <a:spcBef>
                <a:spcPts val="375"/>
              </a:spcBef>
              <a:buClr>
                <a:schemeClr val="dk1"/>
              </a:buClr>
              <a:buSzPts val="1400"/>
              <a:buFont typeface="Arial"/>
              <a:buNone/>
              <a:defRPr sz="1200" b="1" i="0" u="none" strike="noStrike" cap="none">
                <a:solidFill>
                  <a:schemeClr val="dk1"/>
                </a:solidFill>
                <a:latin typeface="Calibri"/>
                <a:ea typeface="Calibri"/>
                <a:cs typeface="Calibri"/>
                <a:sym typeface="Calibri"/>
              </a:defRPr>
            </a:lvl7pPr>
            <a:lvl8pPr marL="2398620" marR="0" lvl="7" indent="0" algn="l" rtl="0">
              <a:lnSpc>
                <a:spcPct val="90000"/>
              </a:lnSpc>
              <a:spcBef>
                <a:spcPts val="375"/>
              </a:spcBef>
              <a:buClr>
                <a:schemeClr val="dk1"/>
              </a:buClr>
              <a:buSzPts val="1400"/>
              <a:buFont typeface="Arial"/>
              <a:buNone/>
              <a:defRPr sz="1200" b="1" i="0" u="none" strike="noStrike" cap="none">
                <a:solidFill>
                  <a:schemeClr val="dk1"/>
                </a:solidFill>
                <a:latin typeface="Calibri"/>
                <a:ea typeface="Calibri"/>
                <a:cs typeface="Calibri"/>
                <a:sym typeface="Calibri"/>
              </a:defRPr>
            </a:lvl8pPr>
            <a:lvl9pPr marL="2741270" marR="0" lvl="8" indent="0" algn="l" rtl="0">
              <a:lnSpc>
                <a:spcPct val="90000"/>
              </a:lnSpc>
              <a:spcBef>
                <a:spcPts val="375"/>
              </a:spcBef>
              <a:buClr>
                <a:schemeClr val="dk1"/>
              </a:buClr>
              <a:buSzPts val="14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629842" y="1878806"/>
            <a:ext cx="3868340" cy="2763441"/>
          </a:xfrm>
          <a:prstGeom prst="rect">
            <a:avLst/>
          </a:prstGeom>
          <a:noFill/>
          <a:ln>
            <a:noFill/>
          </a:ln>
        </p:spPr>
        <p:txBody>
          <a:bodyPr wrap="square" lIns="91369" tIns="91369" rIns="91369" bIns="91369" anchor="t" anchorCtr="0"/>
          <a:lstStyle>
            <a:lvl1pPr marL="171338" marR="0" lvl="0" indent="-38072"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013" marR="0" lvl="1" indent="-57109"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6661" marR="0" lvl="2" indent="-76144"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199310" marR="0" lvl="3"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1541960" marR="0" lvl="4"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1884634" marR="0" lvl="5"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2227296" marR="0" lvl="6"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2569958" marR="0" lvl="7"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2912633" marR="0" lvl="8"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29152" y="1260872"/>
            <a:ext cx="3887391" cy="617934"/>
          </a:xfrm>
          <a:prstGeom prst="rect">
            <a:avLst/>
          </a:prstGeom>
          <a:noFill/>
          <a:ln>
            <a:noFill/>
          </a:ln>
        </p:spPr>
        <p:txBody>
          <a:bodyPr wrap="square" lIns="91369" tIns="91369" rIns="91369" bIns="91369" anchor="b" anchorCtr="0"/>
          <a:lstStyle>
            <a:lvl1pPr marL="0" marR="0" lvl="0" indent="0" algn="l" rtl="0">
              <a:lnSpc>
                <a:spcPct val="90000"/>
              </a:lnSpc>
              <a:spcBef>
                <a:spcPts val="750"/>
              </a:spcBef>
              <a:buClr>
                <a:schemeClr val="dk1"/>
              </a:buClr>
              <a:buSzPts val="2100"/>
              <a:buFont typeface="Arial"/>
              <a:buNone/>
              <a:defRPr sz="1800" b="1" i="0" u="none" strike="noStrike" cap="none">
                <a:solidFill>
                  <a:schemeClr val="dk1"/>
                </a:solidFill>
                <a:latin typeface="Calibri"/>
                <a:ea typeface="Calibri"/>
                <a:cs typeface="Calibri"/>
                <a:sym typeface="Calibri"/>
              </a:defRPr>
            </a:lvl1pPr>
            <a:lvl2pPr marL="342650" marR="0" lvl="1" indent="0" algn="l" rtl="0">
              <a:lnSpc>
                <a:spcPct val="90000"/>
              </a:lnSpc>
              <a:spcBef>
                <a:spcPts val="375"/>
              </a:spcBef>
              <a:buClr>
                <a:schemeClr val="dk1"/>
              </a:buClr>
              <a:buSzPts val="1800"/>
              <a:buFont typeface="Arial"/>
              <a:buNone/>
              <a:defRPr sz="1500" b="1" i="0" u="none" strike="noStrike" cap="none">
                <a:solidFill>
                  <a:schemeClr val="dk1"/>
                </a:solidFill>
                <a:latin typeface="Calibri"/>
                <a:ea typeface="Calibri"/>
                <a:cs typeface="Calibri"/>
                <a:sym typeface="Calibri"/>
              </a:defRPr>
            </a:lvl2pPr>
            <a:lvl3pPr marL="685324" marR="0" lvl="2" indent="0" algn="l" rtl="0">
              <a:lnSpc>
                <a:spcPct val="90000"/>
              </a:lnSpc>
              <a:spcBef>
                <a:spcPts val="375"/>
              </a:spcBef>
              <a:buClr>
                <a:schemeClr val="dk1"/>
              </a:buClr>
              <a:buSzPts val="1500"/>
              <a:buFont typeface="Arial"/>
              <a:buNone/>
              <a:defRPr sz="1400" b="1" i="0" u="none" strike="noStrike" cap="none">
                <a:solidFill>
                  <a:schemeClr val="dk1"/>
                </a:solidFill>
                <a:latin typeface="Calibri"/>
                <a:ea typeface="Calibri"/>
                <a:cs typeface="Calibri"/>
                <a:sym typeface="Calibri"/>
              </a:defRPr>
            </a:lvl3pPr>
            <a:lvl4pPr marL="1027986" marR="0" lvl="3" indent="0" algn="l" rtl="0">
              <a:lnSpc>
                <a:spcPct val="90000"/>
              </a:lnSpc>
              <a:spcBef>
                <a:spcPts val="375"/>
              </a:spcBef>
              <a:buClr>
                <a:schemeClr val="dk1"/>
              </a:buClr>
              <a:buSzPts val="1400"/>
              <a:buFont typeface="Arial"/>
              <a:buNone/>
              <a:defRPr sz="1200" b="1" i="0" u="none" strike="noStrike" cap="none">
                <a:solidFill>
                  <a:schemeClr val="dk1"/>
                </a:solidFill>
                <a:latin typeface="Calibri"/>
                <a:ea typeface="Calibri"/>
                <a:cs typeface="Calibri"/>
                <a:sym typeface="Calibri"/>
              </a:defRPr>
            </a:lvl4pPr>
            <a:lvl5pPr marL="1370648" marR="0" lvl="4" indent="0" algn="l" rtl="0">
              <a:lnSpc>
                <a:spcPct val="90000"/>
              </a:lnSpc>
              <a:spcBef>
                <a:spcPts val="375"/>
              </a:spcBef>
              <a:buClr>
                <a:schemeClr val="dk1"/>
              </a:buClr>
              <a:buSzPts val="1400"/>
              <a:buFont typeface="Arial"/>
              <a:buNone/>
              <a:defRPr sz="1200" b="1" i="0" u="none" strike="noStrike" cap="none">
                <a:solidFill>
                  <a:schemeClr val="dk1"/>
                </a:solidFill>
                <a:latin typeface="Calibri"/>
                <a:ea typeface="Calibri"/>
                <a:cs typeface="Calibri"/>
                <a:sym typeface="Calibri"/>
              </a:defRPr>
            </a:lvl5pPr>
            <a:lvl6pPr marL="1713323" marR="0" lvl="5" indent="0" algn="l" rtl="0">
              <a:lnSpc>
                <a:spcPct val="90000"/>
              </a:lnSpc>
              <a:spcBef>
                <a:spcPts val="375"/>
              </a:spcBef>
              <a:buClr>
                <a:schemeClr val="dk1"/>
              </a:buClr>
              <a:buSzPts val="1400"/>
              <a:buFont typeface="Arial"/>
              <a:buNone/>
              <a:defRPr sz="1200" b="1" i="0" u="none" strike="noStrike" cap="none">
                <a:solidFill>
                  <a:schemeClr val="dk1"/>
                </a:solidFill>
                <a:latin typeface="Calibri"/>
                <a:ea typeface="Calibri"/>
                <a:cs typeface="Calibri"/>
                <a:sym typeface="Calibri"/>
              </a:defRPr>
            </a:lvl6pPr>
            <a:lvl7pPr marL="2055971" marR="0" lvl="6" indent="0" algn="l" rtl="0">
              <a:lnSpc>
                <a:spcPct val="90000"/>
              </a:lnSpc>
              <a:spcBef>
                <a:spcPts val="375"/>
              </a:spcBef>
              <a:buClr>
                <a:schemeClr val="dk1"/>
              </a:buClr>
              <a:buSzPts val="1400"/>
              <a:buFont typeface="Arial"/>
              <a:buNone/>
              <a:defRPr sz="1200" b="1" i="0" u="none" strike="noStrike" cap="none">
                <a:solidFill>
                  <a:schemeClr val="dk1"/>
                </a:solidFill>
                <a:latin typeface="Calibri"/>
                <a:ea typeface="Calibri"/>
                <a:cs typeface="Calibri"/>
                <a:sym typeface="Calibri"/>
              </a:defRPr>
            </a:lvl7pPr>
            <a:lvl8pPr marL="2398620" marR="0" lvl="7" indent="0" algn="l" rtl="0">
              <a:lnSpc>
                <a:spcPct val="90000"/>
              </a:lnSpc>
              <a:spcBef>
                <a:spcPts val="375"/>
              </a:spcBef>
              <a:buClr>
                <a:schemeClr val="dk1"/>
              </a:buClr>
              <a:buSzPts val="1400"/>
              <a:buFont typeface="Arial"/>
              <a:buNone/>
              <a:defRPr sz="1200" b="1" i="0" u="none" strike="noStrike" cap="none">
                <a:solidFill>
                  <a:schemeClr val="dk1"/>
                </a:solidFill>
                <a:latin typeface="Calibri"/>
                <a:ea typeface="Calibri"/>
                <a:cs typeface="Calibri"/>
                <a:sym typeface="Calibri"/>
              </a:defRPr>
            </a:lvl8pPr>
            <a:lvl9pPr marL="2741270" marR="0" lvl="8" indent="0" algn="l" rtl="0">
              <a:lnSpc>
                <a:spcPct val="90000"/>
              </a:lnSpc>
              <a:spcBef>
                <a:spcPts val="375"/>
              </a:spcBef>
              <a:buClr>
                <a:schemeClr val="dk1"/>
              </a:buClr>
              <a:buSzPts val="14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29152" y="1878806"/>
            <a:ext cx="3887391" cy="2763441"/>
          </a:xfrm>
          <a:prstGeom prst="rect">
            <a:avLst/>
          </a:prstGeom>
          <a:noFill/>
          <a:ln>
            <a:noFill/>
          </a:ln>
        </p:spPr>
        <p:txBody>
          <a:bodyPr wrap="square" lIns="91369" tIns="91369" rIns="91369" bIns="91369" anchor="t" anchorCtr="0"/>
          <a:lstStyle>
            <a:lvl1pPr marL="171338" marR="0" lvl="0" indent="-38072"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013" marR="0" lvl="1" indent="-57109"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6661" marR="0" lvl="2" indent="-76144"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199310" marR="0" lvl="3"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1541960" marR="0" lvl="4"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1884634" marR="0" lvl="5"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2227296" marR="0" lvl="6"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2569958" marR="0" lvl="7"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2912633" marR="0" lvl="8"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628650" y="4767264"/>
            <a:ext cx="2057400" cy="273844"/>
          </a:xfrm>
          <a:prstGeom prst="rect">
            <a:avLst/>
          </a:prstGeom>
          <a:noFill/>
          <a:ln>
            <a:noFill/>
          </a:ln>
        </p:spPr>
        <p:txBody>
          <a:bodyPr wrap="square" lIns="91369" tIns="91369" rIns="91369" bIns="91369"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6854"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748"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614"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494"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4347"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1201"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808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947"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028950" y="4767264"/>
            <a:ext cx="3086100" cy="273844"/>
          </a:xfrm>
          <a:prstGeom prst="rect">
            <a:avLst/>
          </a:prstGeom>
          <a:noFill/>
          <a:ln>
            <a:noFill/>
          </a:ln>
        </p:spPr>
        <p:txBody>
          <a:bodyPr wrap="square" lIns="91369" tIns="91369" rIns="91369" bIns="91369"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6854"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748"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614"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494"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4347"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1201"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808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947"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457950" y="4767264"/>
            <a:ext cx="2057400" cy="273844"/>
          </a:xfrm>
          <a:prstGeom prst="rect">
            <a:avLst/>
          </a:prstGeom>
          <a:noFill/>
          <a:ln>
            <a:noFill/>
          </a:ln>
        </p:spPr>
        <p:txBody>
          <a:bodyPr wrap="square" lIns="68532" tIns="34274" rIns="68532" bIns="34274" anchor="ctr" anchorCtr="0">
            <a:noAutofit/>
          </a:bodyPr>
          <a:lstStyle/>
          <a:p>
            <a:pPr algn="r"/>
            <a:fld id="{00000000-1234-1234-1234-123412341234}" type="slidenum">
              <a:rPr lang="en-US" sz="900" smtClean="0">
                <a:solidFill>
                  <a:srgbClr val="888888"/>
                </a:solidFill>
                <a:latin typeface="Calibri"/>
                <a:ea typeface="Calibri"/>
                <a:cs typeface="Calibri"/>
                <a:sym typeface="Calibri"/>
              </a:rPr>
              <a:pPr algn="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032204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Only">
    <p:spTree>
      <p:nvGrpSpPr>
        <p:cNvPr id="1" name="Shape 49"/>
        <p:cNvGrpSpPr/>
        <p:nvPr/>
      </p:nvGrpSpPr>
      <p:grpSpPr>
        <a:xfrm>
          <a:off x="0" y="0"/>
          <a:ext cx="0" cy="0"/>
          <a:chOff x="0" y="0"/>
          <a:chExt cx="0" cy="0"/>
        </a:xfrm>
      </p:grpSpPr>
      <p:sp>
        <p:nvSpPr>
          <p:cNvPr id="50" name="Shape 50"/>
          <p:cNvSpPr/>
          <p:nvPr/>
        </p:nvSpPr>
        <p:spPr>
          <a:xfrm>
            <a:off x="0" y="0"/>
            <a:ext cx="9144000" cy="5143500"/>
          </a:xfrm>
          <a:prstGeom prst="rect">
            <a:avLst/>
          </a:prstGeom>
          <a:solidFill>
            <a:schemeClr val="dk1">
              <a:alpha val="80000"/>
            </a:schemeClr>
          </a:solidFill>
          <a:ln>
            <a:noFill/>
          </a:ln>
        </p:spPr>
        <p:txBody>
          <a:bodyPr wrap="square" lIns="68532" tIns="34274" rIns="68532" bIns="34274" anchor="ctr" anchorCtr="0">
            <a:noAutofit/>
          </a:bodyPr>
          <a:lstStyle/>
          <a:p>
            <a:pPr algn="ctr" defTabSz="685341"/>
            <a:endParaRPr sz="1400"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257408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629841" y="342900"/>
            <a:ext cx="2949178" cy="1200150"/>
          </a:xfrm>
          <a:prstGeom prst="rect">
            <a:avLst/>
          </a:prstGeom>
          <a:noFill/>
          <a:ln>
            <a:noFill/>
          </a:ln>
        </p:spPr>
        <p:txBody>
          <a:bodyPr wrap="square" lIns="91369" tIns="91369" rIns="91369" bIns="91369" anchor="b" anchorCtr="0"/>
          <a:lstStyle>
            <a:lvl1pPr marL="0" marR="0" lvl="0" indent="0" algn="l" rtl="0">
              <a:lnSpc>
                <a:spcPct val="90000"/>
              </a:lnSpc>
              <a:spcBef>
                <a:spcPts val="0"/>
              </a:spcBef>
              <a:buClr>
                <a:schemeClr val="dk1"/>
              </a:buClr>
              <a:buSzPts val="1400"/>
              <a:buFont typeface="Calibri"/>
              <a:buNone/>
              <a:defRPr sz="2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57" name="Shape 57"/>
          <p:cNvSpPr txBox="1">
            <a:spLocks noGrp="1"/>
          </p:cNvSpPr>
          <p:nvPr>
            <p:ph type="body" idx="1"/>
          </p:nvPr>
        </p:nvSpPr>
        <p:spPr>
          <a:xfrm>
            <a:off x="3887391" y="740598"/>
            <a:ext cx="4629150" cy="3655219"/>
          </a:xfrm>
          <a:prstGeom prst="rect">
            <a:avLst/>
          </a:prstGeom>
          <a:noFill/>
          <a:ln>
            <a:noFill/>
          </a:ln>
        </p:spPr>
        <p:txBody>
          <a:bodyPr wrap="square" lIns="91369" tIns="91369" rIns="91369" bIns="91369" anchor="t" anchorCtr="0"/>
          <a:lstStyle>
            <a:lvl1pPr marL="171338" marR="0" lvl="0" indent="-19049" algn="l" rtl="0">
              <a:lnSpc>
                <a:spcPct val="90000"/>
              </a:lnSpc>
              <a:spcBef>
                <a:spcPts val="75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514013" marR="0" lvl="1" indent="-38072" algn="l" rtl="0">
              <a:lnSpc>
                <a:spcPct val="90000"/>
              </a:lnSpc>
              <a:spcBef>
                <a:spcPts val="375"/>
              </a:spcBef>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856661" marR="0" lvl="2" indent="-57109"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199310" marR="0" lvl="3" indent="-76144"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1541960" marR="0" lvl="4" indent="-76144"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1884634" marR="0" lvl="5" indent="-76144"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2227296" marR="0" lvl="6" indent="-76144"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2569958" marR="0" lvl="7" indent="-76144"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2912633" marR="0" lvl="8" indent="-76144"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2"/>
          </p:nvPr>
        </p:nvSpPr>
        <p:spPr>
          <a:xfrm>
            <a:off x="629841" y="1543052"/>
            <a:ext cx="2949178" cy="2858691"/>
          </a:xfrm>
          <a:prstGeom prst="rect">
            <a:avLst/>
          </a:prstGeom>
          <a:noFill/>
          <a:ln>
            <a:noFill/>
          </a:ln>
        </p:spPr>
        <p:txBody>
          <a:bodyPr wrap="square" lIns="91369" tIns="91369" rIns="91369" bIns="91369" anchor="t" anchorCtr="0"/>
          <a:lstStyle>
            <a:lvl1pPr marL="0" marR="0" lvl="0" indent="0" algn="l" rtl="0">
              <a:lnSpc>
                <a:spcPct val="90000"/>
              </a:lnSpc>
              <a:spcBef>
                <a:spcPts val="750"/>
              </a:spcBef>
              <a:buClr>
                <a:schemeClr val="dk1"/>
              </a:buClr>
              <a:buSzPts val="2100"/>
              <a:buFont typeface="Arial"/>
              <a:buNone/>
              <a:defRPr sz="1200" b="0" i="0" u="none" strike="noStrike" cap="none">
                <a:solidFill>
                  <a:schemeClr val="dk1"/>
                </a:solidFill>
                <a:latin typeface="Calibri"/>
                <a:ea typeface="Calibri"/>
                <a:cs typeface="Calibri"/>
                <a:sym typeface="Calibri"/>
              </a:defRPr>
            </a:lvl1pPr>
            <a:lvl2pPr marL="342650" marR="0" lvl="1" indent="0" algn="l" rtl="0">
              <a:lnSpc>
                <a:spcPct val="90000"/>
              </a:lnSpc>
              <a:spcBef>
                <a:spcPts val="375"/>
              </a:spcBef>
              <a:buClr>
                <a:schemeClr val="dk1"/>
              </a:buClr>
              <a:buSzPts val="1800"/>
              <a:buFont typeface="Arial"/>
              <a:buNone/>
              <a:defRPr sz="1100" b="0" i="0" u="none" strike="noStrike" cap="none">
                <a:solidFill>
                  <a:schemeClr val="dk1"/>
                </a:solidFill>
                <a:latin typeface="Calibri"/>
                <a:ea typeface="Calibri"/>
                <a:cs typeface="Calibri"/>
                <a:sym typeface="Calibri"/>
              </a:defRPr>
            </a:lvl2pPr>
            <a:lvl3pPr marL="685324" marR="0" lvl="2" indent="0" algn="l" rtl="0">
              <a:lnSpc>
                <a:spcPct val="90000"/>
              </a:lnSpc>
              <a:spcBef>
                <a:spcPts val="375"/>
              </a:spcBef>
              <a:buClr>
                <a:schemeClr val="dk1"/>
              </a:buClr>
              <a:buSzPts val="1500"/>
              <a:buFont typeface="Arial"/>
              <a:buNone/>
              <a:defRPr sz="900" b="0" i="0" u="none" strike="noStrike" cap="none">
                <a:solidFill>
                  <a:schemeClr val="dk1"/>
                </a:solidFill>
                <a:latin typeface="Calibri"/>
                <a:ea typeface="Calibri"/>
                <a:cs typeface="Calibri"/>
                <a:sym typeface="Calibri"/>
              </a:defRPr>
            </a:lvl3pPr>
            <a:lvl4pPr marL="1027986" marR="0" lvl="3" indent="0" algn="l" rtl="0">
              <a:lnSpc>
                <a:spcPct val="90000"/>
              </a:lnSpc>
              <a:spcBef>
                <a:spcPts val="375"/>
              </a:spcBef>
              <a:buClr>
                <a:schemeClr val="dk1"/>
              </a:buClr>
              <a:buSzPts val="1400"/>
              <a:buFont typeface="Arial"/>
              <a:buNone/>
              <a:defRPr sz="800" b="0" i="0" u="none" strike="noStrike" cap="none">
                <a:solidFill>
                  <a:schemeClr val="dk1"/>
                </a:solidFill>
                <a:latin typeface="Calibri"/>
                <a:ea typeface="Calibri"/>
                <a:cs typeface="Calibri"/>
                <a:sym typeface="Calibri"/>
              </a:defRPr>
            </a:lvl4pPr>
            <a:lvl5pPr marL="1370648" marR="0" lvl="4" indent="0" algn="l" rtl="0">
              <a:lnSpc>
                <a:spcPct val="90000"/>
              </a:lnSpc>
              <a:spcBef>
                <a:spcPts val="375"/>
              </a:spcBef>
              <a:buClr>
                <a:schemeClr val="dk1"/>
              </a:buClr>
              <a:buSzPts val="1400"/>
              <a:buFont typeface="Arial"/>
              <a:buNone/>
              <a:defRPr sz="800" b="0" i="0" u="none" strike="noStrike" cap="none">
                <a:solidFill>
                  <a:schemeClr val="dk1"/>
                </a:solidFill>
                <a:latin typeface="Calibri"/>
                <a:ea typeface="Calibri"/>
                <a:cs typeface="Calibri"/>
                <a:sym typeface="Calibri"/>
              </a:defRPr>
            </a:lvl5pPr>
            <a:lvl6pPr marL="1713323" marR="0" lvl="5" indent="0" algn="l" rtl="0">
              <a:lnSpc>
                <a:spcPct val="90000"/>
              </a:lnSpc>
              <a:spcBef>
                <a:spcPts val="375"/>
              </a:spcBef>
              <a:buClr>
                <a:schemeClr val="dk1"/>
              </a:buClr>
              <a:buSzPts val="1400"/>
              <a:buFont typeface="Arial"/>
              <a:buNone/>
              <a:defRPr sz="800" b="0" i="0" u="none" strike="noStrike" cap="none">
                <a:solidFill>
                  <a:schemeClr val="dk1"/>
                </a:solidFill>
                <a:latin typeface="Calibri"/>
                <a:ea typeface="Calibri"/>
                <a:cs typeface="Calibri"/>
                <a:sym typeface="Calibri"/>
              </a:defRPr>
            </a:lvl6pPr>
            <a:lvl7pPr marL="2055971" marR="0" lvl="6" indent="0" algn="l" rtl="0">
              <a:lnSpc>
                <a:spcPct val="90000"/>
              </a:lnSpc>
              <a:spcBef>
                <a:spcPts val="375"/>
              </a:spcBef>
              <a:buClr>
                <a:schemeClr val="dk1"/>
              </a:buClr>
              <a:buSzPts val="1400"/>
              <a:buFont typeface="Arial"/>
              <a:buNone/>
              <a:defRPr sz="800" b="0" i="0" u="none" strike="noStrike" cap="none">
                <a:solidFill>
                  <a:schemeClr val="dk1"/>
                </a:solidFill>
                <a:latin typeface="Calibri"/>
                <a:ea typeface="Calibri"/>
                <a:cs typeface="Calibri"/>
                <a:sym typeface="Calibri"/>
              </a:defRPr>
            </a:lvl7pPr>
            <a:lvl8pPr marL="2398620" marR="0" lvl="7" indent="0" algn="l" rtl="0">
              <a:lnSpc>
                <a:spcPct val="90000"/>
              </a:lnSpc>
              <a:spcBef>
                <a:spcPts val="375"/>
              </a:spcBef>
              <a:buClr>
                <a:schemeClr val="dk1"/>
              </a:buClr>
              <a:buSzPts val="1400"/>
              <a:buFont typeface="Arial"/>
              <a:buNone/>
              <a:defRPr sz="800" b="0" i="0" u="none" strike="noStrike" cap="none">
                <a:solidFill>
                  <a:schemeClr val="dk1"/>
                </a:solidFill>
                <a:latin typeface="Calibri"/>
                <a:ea typeface="Calibri"/>
                <a:cs typeface="Calibri"/>
                <a:sym typeface="Calibri"/>
              </a:defRPr>
            </a:lvl8pPr>
            <a:lvl9pPr marL="2741270" marR="0" lvl="8" indent="0" algn="l" rtl="0">
              <a:lnSpc>
                <a:spcPct val="90000"/>
              </a:lnSpc>
              <a:spcBef>
                <a:spcPts val="375"/>
              </a:spcBef>
              <a:buClr>
                <a:schemeClr val="dk1"/>
              </a:buClr>
              <a:buSzPts val="14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628650" y="4767264"/>
            <a:ext cx="2057400" cy="273844"/>
          </a:xfrm>
          <a:prstGeom prst="rect">
            <a:avLst/>
          </a:prstGeom>
          <a:noFill/>
          <a:ln>
            <a:noFill/>
          </a:ln>
        </p:spPr>
        <p:txBody>
          <a:bodyPr wrap="square" lIns="91369" tIns="91369" rIns="91369" bIns="91369"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6854"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748"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614"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494"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4347"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1201"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808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947"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3028950" y="4767264"/>
            <a:ext cx="3086100" cy="273844"/>
          </a:xfrm>
          <a:prstGeom prst="rect">
            <a:avLst/>
          </a:prstGeom>
          <a:noFill/>
          <a:ln>
            <a:noFill/>
          </a:ln>
        </p:spPr>
        <p:txBody>
          <a:bodyPr wrap="square" lIns="91369" tIns="91369" rIns="91369" bIns="91369"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6854"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748"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614"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494"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4347"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1201"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808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947"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457950" y="4767264"/>
            <a:ext cx="2057400" cy="273844"/>
          </a:xfrm>
          <a:prstGeom prst="rect">
            <a:avLst/>
          </a:prstGeom>
          <a:noFill/>
          <a:ln>
            <a:noFill/>
          </a:ln>
        </p:spPr>
        <p:txBody>
          <a:bodyPr wrap="square" lIns="68532" tIns="34274" rIns="68532" bIns="34274" anchor="ctr" anchorCtr="0">
            <a:noAutofit/>
          </a:bodyPr>
          <a:lstStyle/>
          <a:p>
            <a:pPr algn="r"/>
            <a:fld id="{00000000-1234-1234-1234-123412341234}" type="slidenum">
              <a:rPr lang="en-US" sz="900" smtClean="0">
                <a:solidFill>
                  <a:srgbClr val="888888"/>
                </a:solidFill>
                <a:latin typeface="Calibri"/>
                <a:ea typeface="Calibri"/>
                <a:cs typeface="Calibri"/>
                <a:sym typeface="Calibri"/>
              </a:rPr>
              <a:pPr algn="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517871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629841" y="342900"/>
            <a:ext cx="2949178" cy="1200150"/>
          </a:xfrm>
          <a:prstGeom prst="rect">
            <a:avLst/>
          </a:prstGeom>
          <a:noFill/>
          <a:ln>
            <a:noFill/>
          </a:ln>
        </p:spPr>
        <p:txBody>
          <a:bodyPr wrap="square" lIns="91369" tIns="91369" rIns="91369" bIns="91369" anchor="b" anchorCtr="0"/>
          <a:lstStyle>
            <a:lvl1pPr marL="0" marR="0" lvl="0" indent="0" algn="l" rtl="0">
              <a:lnSpc>
                <a:spcPct val="90000"/>
              </a:lnSpc>
              <a:spcBef>
                <a:spcPts val="0"/>
              </a:spcBef>
              <a:buClr>
                <a:schemeClr val="dk1"/>
              </a:buClr>
              <a:buSzPts val="1400"/>
              <a:buFont typeface="Calibri"/>
              <a:buNone/>
              <a:defRPr sz="2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64" name="Shape 64"/>
          <p:cNvSpPr>
            <a:spLocks noGrp="1"/>
          </p:cNvSpPr>
          <p:nvPr>
            <p:ph type="pic" idx="2"/>
          </p:nvPr>
        </p:nvSpPr>
        <p:spPr>
          <a:xfrm>
            <a:off x="3887391" y="740598"/>
            <a:ext cx="4629150" cy="3655219"/>
          </a:xfrm>
          <a:prstGeom prst="rect">
            <a:avLst/>
          </a:prstGeom>
          <a:noFill/>
          <a:ln>
            <a:noFill/>
          </a:ln>
        </p:spPr>
        <p:txBody>
          <a:bodyPr wrap="square" lIns="91369" tIns="91369" rIns="91369" bIns="91369" anchor="t" anchorCtr="0"/>
          <a:lstStyle>
            <a:lvl1pPr marL="0" marR="0" lvl="0" indent="0" algn="l" rtl="0">
              <a:lnSpc>
                <a:spcPct val="90000"/>
              </a:lnSpc>
              <a:spcBef>
                <a:spcPts val="750"/>
              </a:spcBef>
              <a:buClr>
                <a:schemeClr val="dk1"/>
              </a:buClr>
              <a:buSzPts val="1400"/>
              <a:buFont typeface="Arial"/>
              <a:buNone/>
              <a:defRPr sz="2400" b="0" i="0" u="none" strike="noStrike" cap="none">
                <a:solidFill>
                  <a:schemeClr val="dk1"/>
                </a:solidFill>
                <a:latin typeface="Calibri"/>
                <a:ea typeface="Calibri"/>
                <a:cs typeface="Calibri"/>
                <a:sym typeface="Calibri"/>
              </a:defRPr>
            </a:lvl1pPr>
            <a:lvl2pPr marL="342650" marR="0" lvl="1" indent="0" algn="l" rtl="0">
              <a:lnSpc>
                <a:spcPct val="90000"/>
              </a:lnSpc>
              <a:spcBef>
                <a:spcPts val="375"/>
              </a:spcBef>
              <a:buClr>
                <a:schemeClr val="dk1"/>
              </a:buClr>
              <a:buSzPts val="1400"/>
              <a:buFont typeface="Arial"/>
              <a:buNone/>
              <a:defRPr sz="2100" b="0" i="0" u="none" strike="noStrike" cap="none">
                <a:solidFill>
                  <a:schemeClr val="dk1"/>
                </a:solidFill>
                <a:latin typeface="Calibri"/>
                <a:ea typeface="Calibri"/>
                <a:cs typeface="Calibri"/>
                <a:sym typeface="Calibri"/>
              </a:defRPr>
            </a:lvl2pPr>
            <a:lvl3pPr marL="685324" marR="0" lvl="2" indent="0" algn="l" rtl="0">
              <a:lnSpc>
                <a:spcPct val="90000"/>
              </a:lnSpc>
              <a:spcBef>
                <a:spcPts val="375"/>
              </a:spcBef>
              <a:buClr>
                <a:schemeClr val="dk1"/>
              </a:buClr>
              <a:buSzPts val="1400"/>
              <a:buFont typeface="Arial"/>
              <a:buNone/>
              <a:defRPr sz="1800" b="0" i="0" u="none" strike="noStrike" cap="none">
                <a:solidFill>
                  <a:schemeClr val="dk1"/>
                </a:solidFill>
                <a:latin typeface="Calibri"/>
                <a:ea typeface="Calibri"/>
                <a:cs typeface="Calibri"/>
                <a:sym typeface="Calibri"/>
              </a:defRPr>
            </a:lvl3pPr>
            <a:lvl4pPr marL="1027986" marR="0" lvl="3" indent="0" algn="l" rtl="0">
              <a:lnSpc>
                <a:spcPct val="90000"/>
              </a:lnSpc>
              <a:spcBef>
                <a:spcPts val="375"/>
              </a:spcBef>
              <a:buClr>
                <a:schemeClr val="dk1"/>
              </a:buClr>
              <a:buSzPts val="1400"/>
              <a:buFont typeface="Arial"/>
              <a:buNone/>
              <a:defRPr sz="1500" b="0" i="0" u="none" strike="noStrike" cap="none">
                <a:solidFill>
                  <a:schemeClr val="dk1"/>
                </a:solidFill>
                <a:latin typeface="Calibri"/>
                <a:ea typeface="Calibri"/>
                <a:cs typeface="Calibri"/>
                <a:sym typeface="Calibri"/>
              </a:defRPr>
            </a:lvl4pPr>
            <a:lvl5pPr marL="1370648" marR="0" lvl="4" indent="0" algn="l" rtl="0">
              <a:lnSpc>
                <a:spcPct val="90000"/>
              </a:lnSpc>
              <a:spcBef>
                <a:spcPts val="375"/>
              </a:spcBef>
              <a:buClr>
                <a:schemeClr val="dk1"/>
              </a:buClr>
              <a:buSzPts val="1400"/>
              <a:buFont typeface="Arial"/>
              <a:buNone/>
              <a:defRPr sz="1500" b="0" i="0" u="none" strike="noStrike" cap="none">
                <a:solidFill>
                  <a:schemeClr val="dk1"/>
                </a:solidFill>
                <a:latin typeface="Calibri"/>
                <a:ea typeface="Calibri"/>
                <a:cs typeface="Calibri"/>
                <a:sym typeface="Calibri"/>
              </a:defRPr>
            </a:lvl5pPr>
            <a:lvl6pPr marL="1713323" marR="0" lvl="5" indent="0" algn="l" rtl="0">
              <a:lnSpc>
                <a:spcPct val="90000"/>
              </a:lnSpc>
              <a:spcBef>
                <a:spcPts val="375"/>
              </a:spcBef>
              <a:buClr>
                <a:schemeClr val="dk1"/>
              </a:buClr>
              <a:buSzPts val="1400"/>
              <a:buFont typeface="Arial"/>
              <a:buNone/>
              <a:defRPr sz="1500" b="0" i="0" u="none" strike="noStrike" cap="none">
                <a:solidFill>
                  <a:schemeClr val="dk1"/>
                </a:solidFill>
                <a:latin typeface="Calibri"/>
                <a:ea typeface="Calibri"/>
                <a:cs typeface="Calibri"/>
                <a:sym typeface="Calibri"/>
              </a:defRPr>
            </a:lvl6pPr>
            <a:lvl7pPr marL="2055971" marR="0" lvl="6" indent="0" algn="l" rtl="0">
              <a:lnSpc>
                <a:spcPct val="90000"/>
              </a:lnSpc>
              <a:spcBef>
                <a:spcPts val="375"/>
              </a:spcBef>
              <a:buClr>
                <a:schemeClr val="dk1"/>
              </a:buClr>
              <a:buSzPts val="1400"/>
              <a:buFont typeface="Arial"/>
              <a:buNone/>
              <a:defRPr sz="1500" b="0" i="0" u="none" strike="noStrike" cap="none">
                <a:solidFill>
                  <a:schemeClr val="dk1"/>
                </a:solidFill>
                <a:latin typeface="Calibri"/>
                <a:ea typeface="Calibri"/>
                <a:cs typeface="Calibri"/>
                <a:sym typeface="Calibri"/>
              </a:defRPr>
            </a:lvl7pPr>
            <a:lvl8pPr marL="2398620" marR="0" lvl="7" indent="0" algn="l" rtl="0">
              <a:lnSpc>
                <a:spcPct val="90000"/>
              </a:lnSpc>
              <a:spcBef>
                <a:spcPts val="375"/>
              </a:spcBef>
              <a:buClr>
                <a:schemeClr val="dk1"/>
              </a:buClr>
              <a:buSzPts val="1400"/>
              <a:buFont typeface="Arial"/>
              <a:buNone/>
              <a:defRPr sz="1500" b="0" i="0" u="none" strike="noStrike" cap="none">
                <a:solidFill>
                  <a:schemeClr val="dk1"/>
                </a:solidFill>
                <a:latin typeface="Calibri"/>
                <a:ea typeface="Calibri"/>
                <a:cs typeface="Calibri"/>
                <a:sym typeface="Calibri"/>
              </a:defRPr>
            </a:lvl8pPr>
            <a:lvl9pPr marL="2741270" marR="0" lvl="8" indent="0" algn="l" rtl="0">
              <a:lnSpc>
                <a:spcPct val="90000"/>
              </a:lnSpc>
              <a:spcBef>
                <a:spcPts val="375"/>
              </a:spcBef>
              <a:buClr>
                <a:schemeClr val="dk1"/>
              </a:buClr>
              <a:buSzPts val="14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1"/>
          </p:nvPr>
        </p:nvSpPr>
        <p:spPr>
          <a:xfrm>
            <a:off x="629841" y="1543052"/>
            <a:ext cx="2949178" cy="2858691"/>
          </a:xfrm>
          <a:prstGeom prst="rect">
            <a:avLst/>
          </a:prstGeom>
          <a:noFill/>
          <a:ln>
            <a:noFill/>
          </a:ln>
        </p:spPr>
        <p:txBody>
          <a:bodyPr wrap="square" lIns="91369" tIns="91369" rIns="91369" bIns="91369" anchor="t" anchorCtr="0"/>
          <a:lstStyle>
            <a:lvl1pPr marL="0" marR="0" lvl="0" indent="0" algn="l" rtl="0">
              <a:lnSpc>
                <a:spcPct val="90000"/>
              </a:lnSpc>
              <a:spcBef>
                <a:spcPts val="750"/>
              </a:spcBef>
              <a:buClr>
                <a:schemeClr val="dk1"/>
              </a:buClr>
              <a:buSzPts val="2100"/>
              <a:buFont typeface="Arial"/>
              <a:buNone/>
              <a:defRPr sz="1200" b="0" i="0" u="none" strike="noStrike" cap="none">
                <a:solidFill>
                  <a:schemeClr val="dk1"/>
                </a:solidFill>
                <a:latin typeface="Calibri"/>
                <a:ea typeface="Calibri"/>
                <a:cs typeface="Calibri"/>
                <a:sym typeface="Calibri"/>
              </a:defRPr>
            </a:lvl1pPr>
            <a:lvl2pPr marL="342650" marR="0" lvl="1" indent="0" algn="l" rtl="0">
              <a:lnSpc>
                <a:spcPct val="90000"/>
              </a:lnSpc>
              <a:spcBef>
                <a:spcPts val="375"/>
              </a:spcBef>
              <a:buClr>
                <a:schemeClr val="dk1"/>
              </a:buClr>
              <a:buSzPts val="1800"/>
              <a:buFont typeface="Arial"/>
              <a:buNone/>
              <a:defRPr sz="1100" b="0" i="0" u="none" strike="noStrike" cap="none">
                <a:solidFill>
                  <a:schemeClr val="dk1"/>
                </a:solidFill>
                <a:latin typeface="Calibri"/>
                <a:ea typeface="Calibri"/>
                <a:cs typeface="Calibri"/>
                <a:sym typeface="Calibri"/>
              </a:defRPr>
            </a:lvl2pPr>
            <a:lvl3pPr marL="685324" marR="0" lvl="2" indent="0" algn="l" rtl="0">
              <a:lnSpc>
                <a:spcPct val="90000"/>
              </a:lnSpc>
              <a:spcBef>
                <a:spcPts val="375"/>
              </a:spcBef>
              <a:buClr>
                <a:schemeClr val="dk1"/>
              </a:buClr>
              <a:buSzPts val="1500"/>
              <a:buFont typeface="Arial"/>
              <a:buNone/>
              <a:defRPr sz="900" b="0" i="0" u="none" strike="noStrike" cap="none">
                <a:solidFill>
                  <a:schemeClr val="dk1"/>
                </a:solidFill>
                <a:latin typeface="Calibri"/>
                <a:ea typeface="Calibri"/>
                <a:cs typeface="Calibri"/>
                <a:sym typeface="Calibri"/>
              </a:defRPr>
            </a:lvl3pPr>
            <a:lvl4pPr marL="1027986" marR="0" lvl="3" indent="0" algn="l" rtl="0">
              <a:lnSpc>
                <a:spcPct val="90000"/>
              </a:lnSpc>
              <a:spcBef>
                <a:spcPts val="375"/>
              </a:spcBef>
              <a:buClr>
                <a:schemeClr val="dk1"/>
              </a:buClr>
              <a:buSzPts val="1400"/>
              <a:buFont typeface="Arial"/>
              <a:buNone/>
              <a:defRPr sz="800" b="0" i="0" u="none" strike="noStrike" cap="none">
                <a:solidFill>
                  <a:schemeClr val="dk1"/>
                </a:solidFill>
                <a:latin typeface="Calibri"/>
                <a:ea typeface="Calibri"/>
                <a:cs typeface="Calibri"/>
                <a:sym typeface="Calibri"/>
              </a:defRPr>
            </a:lvl4pPr>
            <a:lvl5pPr marL="1370648" marR="0" lvl="4" indent="0" algn="l" rtl="0">
              <a:lnSpc>
                <a:spcPct val="90000"/>
              </a:lnSpc>
              <a:spcBef>
                <a:spcPts val="375"/>
              </a:spcBef>
              <a:buClr>
                <a:schemeClr val="dk1"/>
              </a:buClr>
              <a:buSzPts val="1400"/>
              <a:buFont typeface="Arial"/>
              <a:buNone/>
              <a:defRPr sz="800" b="0" i="0" u="none" strike="noStrike" cap="none">
                <a:solidFill>
                  <a:schemeClr val="dk1"/>
                </a:solidFill>
                <a:latin typeface="Calibri"/>
                <a:ea typeface="Calibri"/>
                <a:cs typeface="Calibri"/>
                <a:sym typeface="Calibri"/>
              </a:defRPr>
            </a:lvl5pPr>
            <a:lvl6pPr marL="1713323" marR="0" lvl="5" indent="0" algn="l" rtl="0">
              <a:lnSpc>
                <a:spcPct val="90000"/>
              </a:lnSpc>
              <a:spcBef>
                <a:spcPts val="375"/>
              </a:spcBef>
              <a:buClr>
                <a:schemeClr val="dk1"/>
              </a:buClr>
              <a:buSzPts val="1400"/>
              <a:buFont typeface="Arial"/>
              <a:buNone/>
              <a:defRPr sz="800" b="0" i="0" u="none" strike="noStrike" cap="none">
                <a:solidFill>
                  <a:schemeClr val="dk1"/>
                </a:solidFill>
                <a:latin typeface="Calibri"/>
                <a:ea typeface="Calibri"/>
                <a:cs typeface="Calibri"/>
                <a:sym typeface="Calibri"/>
              </a:defRPr>
            </a:lvl6pPr>
            <a:lvl7pPr marL="2055971" marR="0" lvl="6" indent="0" algn="l" rtl="0">
              <a:lnSpc>
                <a:spcPct val="90000"/>
              </a:lnSpc>
              <a:spcBef>
                <a:spcPts val="375"/>
              </a:spcBef>
              <a:buClr>
                <a:schemeClr val="dk1"/>
              </a:buClr>
              <a:buSzPts val="1400"/>
              <a:buFont typeface="Arial"/>
              <a:buNone/>
              <a:defRPr sz="800" b="0" i="0" u="none" strike="noStrike" cap="none">
                <a:solidFill>
                  <a:schemeClr val="dk1"/>
                </a:solidFill>
                <a:latin typeface="Calibri"/>
                <a:ea typeface="Calibri"/>
                <a:cs typeface="Calibri"/>
                <a:sym typeface="Calibri"/>
              </a:defRPr>
            </a:lvl7pPr>
            <a:lvl8pPr marL="2398620" marR="0" lvl="7" indent="0" algn="l" rtl="0">
              <a:lnSpc>
                <a:spcPct val="90000"/>
              </a:lnSpc>
              <a:spcBef>
                <a:spcPts val="375"/>
              </a:spcBef>
              <a:buClr>
                <a:schemeClr val="dk1"/>
              </a:buClr>
              <a:buSzPts val="1400"/>
              <a:buFont typeface="Arial"/>
              <a:buNone/>
              <a:defRPr sz="800" b="0" i="0" u="none" strike="noStrike" cap="none">
                <a:solidFill>
                  <a:schemeClr val="dk1"/>
                </a:solidFill>
                <a:latin typeface="Calibri"/>
                <a:ea typeface="Calibri"/>
                <a:cs typeface="Calibri"/>
                <a:sym typeface="Calibri"/>
              </a:defRPr>
            </a:lvl8pPr>
            <a:lvl9pPr marL="2741270" marR="0" lvl="8" indent="0" algn="l" rtl="0">
              <a:lnSpc>
                <a:spcPct val="90000"/>
              </a:lnSpc>
              <a:spcBef>
                <a:spcPts val="375"/>
              </a:spcBef>
              <a:buClr>
                <a:schemeClr val="dk1"/>
              </a:buClr>
              <a:buSzPts val="14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a:off x="628650" y="4767264"/>
            <a:ext cx="2057400" cy="273844"/>
          </a:xfrm>
          <a:prstGeom prst="rect">
            <a:avLst/>
          </a:prstGeom>
          <a:noFill/>
          <a:ln>
            <a:noFill/>
          </a:ln>
        </p:spPr>
        <p:txBody>
          <a:bodyPr wrap="square" lIns="91369" tIns="91369" rIns="91369" bIns="91369"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6854"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748"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614"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494"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4347"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1201"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808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947"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ftr" idx="11"/>
          </p:nvPr>
        </p:nvSpPr>
        <p:spPr>
          <a:xfrm>
            <a:off x="3028950" y="4767264"/>
            <a:ext cx="3086100" cy="273844"/>
          </a:xfrm>
          <a:prstGeom prst="rect">
            <a:avLst/>
          </a:prstGeom>
          <a:noFill/>
          <a:ln>
            <a:noFill/>
          </a:ln>
        </p:spPr>
        <p:txBody>
          <a:bodyPr wrap="square" lIns="91369" tIns="91369" rIns="91369" bIns="91369"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6854"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748"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614"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494"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4347"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1201"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808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947"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sldNum" idx="12"/>
          </p:nvPr>
        </p:nvSpPr>
        <p:spPr>
          <a:xfrm>
            <a:off x="6457950" y="4767264"/>
            <a:ext cx="2057400" cy="273844"/>
          </a:xfrm>
          <a:prstGeom prst="rect">
            <a:avLst/>
          </a:prstGeom>
          <a:noFill/>
          <a:ln>
            <a:noFill/>
          </a:ln>
        </p:spPr>
        <p:txBody>
          <a:bodyPr wrap="square" lIns="68532" tIns="34274" rIns="68532" bIns="34274" anchor="ctr" anchorCtr="0">
            <a:noAutofit/>
          </a:bodyPr>
          <a:lstStyle/>
          <a:p>
            <a:pPr algn="r"/>
            <a:fld id="{00000000-1234-1234-1234-123412341234}" type="slidenum">
              <a:rPr lang="en-US" sz="900" smtClean="0">
                <a:solidFill>
                  <a:srgbClr val="888888"/>
                </a:solidFill>
                <a:latin typeface="Calibri"/>
                <a:ea typeface="Calibri"/>
                <a:cs typeface="Calibri"/>
                <a:sym typeface="Calibri"/>
              </a:rPr>
              <a:pPr algn="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43968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084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628650" y="273844"/>
            <a:ext cx="7886700" cy="994172"/>
          </a:xfrm>
          <a:prstGeom prst="rect">
            <a:avLst/>
          </a:prstGeom>
          <a:noFill/>
          <a:ln>
            <a:noFill/>
          </a:ln>
        </p:spPr>
        <p:txBody>
          <a:bodyPr wrap="square" lIns="91369" tIns="91369" rIns="91369" bIns="91369" anchor="ctr" anchorCtr="0"/>
          <a:lstStyle>
            <a:lvl1pPr marL="0" marR="0" lvl="0" indent="0" algn="l" rtl="0">
              <a:lnSpc>
                <a:spcPct val="90000"/>
              </a:lnSpc>
              <a:spcBef>
                <a:spcPts val="0"/>
              </a:spcBef>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71" name="Shape 71"/>
          <p:cNvSpPr txBox="1">
            <a:spLocks noGrp="1"/>
          </p:cNvSpPr>
          <p:nvPr>
            <p:ph type="body" idx="1"/>
          </p:nvPr>
        </p:nvSpPr>
        <p:spPr>
          <a:xfrm rot="5400000">
            <a:off x="2940250" y="-942379"/>
            <a:ext cx="3263504" cy="7886700"/>
          </a:xfrm>
          <a:prstGeom prst="rect">
            <a:avLst/>
          </a:prstGeom>
          <a:noFill/>
          <a:ln>
            <a:noFill/>
          </a:ln>
        </p:spPr>
        <p:txBody>
          <a:bodyPr wrap="square" lIns="91369" tIns="91369" rIns="91369" bIns="91369" anchor="t" anchorCtr="0"/>
          <a:lstStyle>
            <a:lvl1pPr marL="171338" marR="0" lvl="0" indent="-38072"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013" marR="0" lvl="1" indent="-57109"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6661" marR="0" lvl="2" indent="-76144"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199310" marR="0" lvl="3"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1541960" marR="0" lvl="4"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1884634" marR="0" lvl="5"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2227296" marR="0" lvl="6"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2569958" marR="0" lvl="7"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2912633" marR="0" lvl="8"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dt" idx="10"/>
          </p:nvPr>
        </p:nvSpPr>
        <p:spPr>
          <a:xfrm>
            <a:off x="628650" y="4767264"/>
            <a:ext cx="2057400" cy="273844"/>
          </a:xfrm>
          <a:prstGeom prst="rect">
            <a:avLst/>
          </a:prstGeom>
          <a:noFill/>
          <a:ln>
            <a:noFill/>
          </a:ln>
        </p:spPr>
        <p:txBody>
          <a:bodyPr wrap="square" lIns="91369" tIns="91369" rIns="91369" bIns="91369"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6854"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748"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614"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494"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4347"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1201"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808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947"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ftr" idx="11"/>
          </p:nvPr>
        </p:nvSpPr>
        <p:spPr>
          <a:xfrm>
            <a:off x="3028950" y="4767264"/>
            <a:ext cx="3086100" cy="273844"/>
          </a:xfrm>
          <a:prstGeom prst="rect">
            <a:avLst/>
          </a:prstGeom>
          <a:noFill/>
          <a:ln>
            <a:noFill/>
          </a:ln>
        </p:spPr>
        <p:txBody>
          <a:bodyPr wrap="square" lIns="91369" tIns="91369" rIns="91369" bIns="91369"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6854"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748"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614"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494"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4347"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1201"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808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947"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sldNum" idx="12"/>
          </p:nvPr>
        </p:nvSpPr>
        <p:spPr>
          <a:xfrm>
            <a:off x="6457950" y="4767264"/>
            <a:ext cx="2057400" cy="273844"/>
          </a:xfrm>
          <a:prstGeom prst="rect">
            <a:avLst/>
          </a:prstGeom>
          <a:noFill/>
          <a:ln>
            <a:noFill/>
          </a:ln>
        </p:spPr>
        <p:txBody>
          <a:bodyPr wrap="square" lIns="68532" tIns="34274" rIns="68532" bIns="34274" anchor="ctr" anchorCtr="0">
            <a:noAutofit/>
          </a:bodyPr>
          <a:lstStyle/>
          <a:p>
            <a:pPr algn="r"/>
            <a:fld id="{00000000-1234-1234-1234-123412341234}" type="slidenum">
              <a:rPr lang="en-US" sz="900" smtClean="0">
                <a:solidFill>
                  <a:srgbClr val="888888"/>
                </a:solidFill>
                <a:latin typeface="Calibri"/>
                <a:ea typeface="Calibri"/>
                <a:cs typeface="Calibri"/>
                <a:sym typeface="Calibri"/>
              </a:rPr>
              <a:pPr algn="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74882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5"/>
        <p:cNvGrpSpPr/>
        <p:nvPr/>
      </p:nvGrpSpPr>
      <p:grpSpPr>
        <a:xfrm>
          <a:off x="0" y="0"/>
          <a:ext cx="0" cy="0"/>
          <a:chOff x="0" y="0"/>
          <a:chExt cx="0" cy="0"/>
        </a:xfrm>
      </p:grpSpPr>
      <p:sp>
        <p:nvSpPr>
          <p:cNvPr id="76" name="Shape 76"/>
          <p:cNvSpPr txBox="1">
            <a:spLocks noGrp="1"/>
          </p:cNvSpPr>
          <p:nvPr>
            <p:ph type="title"/>
          </p:nvPr>
        </p:nvSpPr>
        <p:spPr>
          <a:xfrm rot="5400000">
            <a:off x="5350102" y="1467449"/>
            <a:ext cx="4358879" cy="1971675"/>
          </a:xfrm>
          <a:prstGeom prst="rect">
            <a:avLst/>
          </a:prstGeom>
          <a:noFill/>
          <a:ln>
            <a:noFill/>
          </a:ln>
        </p:spPr>
        <p:txBody>
          <a:bodyPr wrap="square" lIns="91369" tIns="91369" rIns="91369" bIns="91369" anchor="ctr" anchorCtr="0"/>
          <a:lstStyle>
            <a:lvl1pPr marL="0" marR="0" lvl="0" indent="0" algn="l" rtl="0">
              <a:lnSpc>
                <a:spcPct val="90000"/>
              </a:lnSpc>
              <a:spcBef>
                <a:spcPts val="0"/>
              </a:spcBef>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77" name="Shape 77"/>
          <p:cNvSpPr txBox="1">
            <a:spLocks noGrp="1"/>
          </p:cNvSpPr>
          <p:nvPr>
            <p:ph type="body" idx="1"/>
          </p:nvPr>
        </p:nvSpPr>
        <p:spPr>
          <a:xfrm rot="5400000">
            <a:off x="1349603" y="-447077"/>
            <a:ext cx="4358879" cy="5800725"/>
          </a:xfrm>
          <a:prstGeom prst="rect">
            <a:avLst/>
          </a:prstGeom>
          <a:noFill/>
          <a:ln>
            <a:noFill/>
          </a:ln>
        </p:spPr>
        <p:txBody>
          <a:bodyPr wrap="square" lIns="91369" tIns="91369" rIns="91369" bIns="91369" anchor="t" anchorCtr="0"/>
          <a:lstStyle>
            <a:lvl1pPr marL="171338" marR="0" lvl="0" indent="-38072"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013" marR="0" lvl="1" indent="-57109"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6661" marR="0" lvl="2" indent="-76144"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199310" marR="0" lvl="3"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1541960" marR="0" lvl="4"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1884634" marR="0" lvl="5"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2227296" marR="0" lvl="6"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2569958" marR="0" lvl="7"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2912633" marR="0" lvl="8" indent="-82494"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dt" idx="10"/>
          </p:nvPr>
        </p:nvSpPr>
        <p:spPr>
          <a:xfrm>
            <a:off x="628650" y="4767264"/>
            <a:ext cx="2057400" cy="273844"/>
          </a:xfrm>
          <a:prstGeom prst="rect">
            <a:avLst/>
          </a:prstGeom>
          <a:noFill/>
          <a:ln>
            <a:noFill/>
          </a:ln>
        </p:spPr>
        <p:txBody>
          <a:bodyPr wrap="square" lIns="91369" tIns="91369" rIns="91369" bIns="91369"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6854"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748"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614"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494"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4347"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1201"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808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947"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ftr" idx="11"/>
          </p:nvPr>
        </p:nvSpPr>
        <p:spPr>
          <a:xfrm>
            <a:off x="3028950" y="4767264"/>
            <a:ext cx="3086100" cy="273844"/>
          </a:xfrm>
          <a:prstGeom prst="rect">
            <a:avLst/>
          </a:prstGeom>
          <a:noFill/>
          <a:ln>
            <a:noFill/>
          </a:ln>
        </p:spPr>
        <p:txBody>
          <a:bodyPr wrap="square" lIns="91369" tIns="91369" rIns="91369" bIns="91369"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6854"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748"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614"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494"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4347"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1201"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808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947"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sldNum" idx="12"/>
          </p:nvPr>
        </p:nvSpPr>
        <p:spPr>
          <a:xfrm>
            <a:off x="6457950" y="4767264"/>
            <a:ext cx="2057400" cy="273844"/>
          </a:xfrm>
          <a:prstGeom prst="rect">
            <a:avLst/>
          </a:prstGeom>
          <a:noFill/>
          <a:ln>
            <a:noFill/>
          </a:ln>
        </p:spPr>
        <p:txBody>
          <a:bodyPr wrap="square" lIns="68532" tIns="34274" rIns="68532" bIns="34274" anchor="ctr" anchorCtr="0">
            <a:noAutofit/>
          </a:bodyPr>
          <a:lstStyle/>
          <a:p>
            <a:pPr algn="r"/>
            <a:fld id="{00000000-1234-1234-1234-123412341234}" type="slidenum">
              <a:rPr lang="en-US" sz="900" smtClean="0">
                <a:solidFill>
                  <a:srgbClr val="888888"/>
                </a:solidFill>
                <a:latin typeface="Calibri"/>
                <a:ea typeface="Calibri"/>
                <a:cs typeface="Calibri"/>
                <a:sym typeface="Calibri"/>
              </a:rPr>
              <a:pPr algn="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39933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0">
    <p:bg>
      <p:bgPr>
        <a:solidFill>
          <a:srgbClr val="E7E6E6"/>
        </a:solidFill>
        <a:effectLst/>
      </p:bgPr>
    </p:bg>
    <p:spTree>
      <p:nvGrpSpPr>
        <p:cNvPr id="1" name=""/>
        <p:cNvGrpSpPr/>
        <p:nvPr/>
      </p:nvGrpSpPr>
      <p:grpSpPr>
        <a:xfrm>
          <a:off x="0" y="0"/>
          <a:ext cx="0" cy="0"/>
          <a:chOff x="0" y="0"/>
          <a:chExt cx="0" cy="0"/>
        </a:xfrm>
      </p:grpSpPr>
      <p:sp>
        <p:nvSpPr>
          <p:cNvPr id="202" name="幻燈片編號"/>
          <p:cNvSpPr txBox="1">
            <a:spLocks noGrp="1"/>
          </p:cNvSpPr>
          <p:nvPr>
            <p:ph type="sldNum" sz="quarter" idx="2"/>
          </p:nvPr>
        </p:nvSpPr>
        <p:spPr>
          <a:xfrm>
            <a:off x="8340334" y="4817768"/>
            <a:ext cx="175045" cy="173121"/>
          </a:xfrm>
          <a:prstGeom prst="rect">
            <a:avLst/>
          </a:prstGeom>
        </p:spPr>
        <p:txBody>
          <a:bodyPr lIns="45690" tIns="45690" rIns="45690" bIns="45690"/>
          <a:lstStyle>
            <a:lvl1pPr>
              <a:defRPr sz="700">
                <a:solidFill>
                  <a:srgbClr val="888888"/>
                </a:solidFill>
              </a:defRPr>
            </a:lvl1pPr>
          </a:lstStyle>
          <a:p>
            <a:fld id="{86CB4B4D-7CA3-9044-876B-883B54F8677D}" type="slidenum">
              <a:rPr/>
              <a:pPr/>
              <a:t>‹#›</a:t>
            </a:fld>
            <a:endParaRPr/>
          </a:p>
        </p:txBody>
      </p:sp>
    </p:spTree>
    <p:extLst>
      <p:ext uri="{BB962C8B-B14F-4D97-AF65-F5344CB8AC3E}">
        <p14:creationId xmlns:p14="http://schemas.microsoft.com/office/powerpoint/2010/main" val="350967676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3"/>
        <p:cNvGrpSpPr/>
        <p:nvPr/>
      </p:nvGrpSpPr>
      <p:grpSpPr>
        <a:xfrm>
          <a:off x="0" y="0"/>
          <a:ext cx="0" cy="0"/>
          <a:chOff x="0" y="0"/>
          <a:chExt cx="0" cy="0"/>
        </a:xfrm>
      </p:grpSpPr>
      <p:sp>
        <p:nvSpPr>
          <p:cNvPr id="124" name="Shape 124"/>
          <p:cNvSpPr txBox="1">
            <a:spLocks noGrp="1"/>
          </p:cNvSpPr>
          <p:nvPr>
            <p:ph type="dt" idx="10"/>
          </p:nvPr>
        </p:nvSpPr>
        <p:spPr>
          <a:xfrm>
            <a:off x="628650" y="4767264"/>
            <a:ext cx="2057400" cy="273844"/>
          </a:xfrm>
          <a:prstGeom prst="rect">
            <a:avLst/>
          </a:prstGeom>
          <a:noFill/>
          <a:ln>
            <a:noFill/>
          </a:ln>
        </p:spPr>
        <p:txBody>
          <a:bodyPr wrap="square" lIns="91369" tIns="91369" rIns="91369" bIns="91369"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6854"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748"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614"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494"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4347"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1201"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808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947"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ftr" idx="11"/>
          </p:nvPr>
        </p:nvSpPr>
        <p:spPr>
          <a:xfrm>
            <a:off x="3028950" y="4767264"/>
            <a:ext cx="3086100" cy="273844"/>
          </a:xfrm>
          <a:prstGeom prst="rect">
            <a:avLst/>
          </a:prstGeom>
          <a:noFill/>
          <a:ln>
            <a:noFill/>
          </a:ln>
        </p:spPr>
        <p:txBody>
          <a:bodyPr wrap="square" lIns="91369" tIns="91369" rIns="91369" bIns="91369"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6854"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748"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614"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494"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4347"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1201"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808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947"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sldNum" idx="12"/>
          </p:nvPr>
        </p:nvSpPr>
        <p:spPr>
          <a:xfrm>
            <a:off x="6457950" y="4767264"/>
            <a:ext cx="2057400" cy="273844"/>
          </a:xfrm>
          <a:prstGeom prst="rect">
            <a:avLst/>
          </a:prstGeom>
          <a:noFill/>
          <a:ln>
            <a:noFill/>
          </a:ln>
        </p:spPr>
        <p:txBody>
          <a:bodyPr wrap="square" lIns="68532" tIns="34274" rIns="68532" bIns="34274" anchor="ctr" anchorCtr="0">
            <a:noAutofit/>
          </a:bodyPr>
          <a:lstStyle/>
          <a:p>
            <a:pPr algn="r"/>
            <a:fld id="{00000000-1234-1234-1234-123412341234}" type="slidenum">
              <a:rPr lang="en-US" sz="900" smtClean="0">
                <a:solidFill>
                  <a:srgbClr val="888888"/>
                </a:solidFill>
                <a:latin typeface="Calibri"/>
                <a:ea typeface="Calibri"/>
                <a:cs typeface="Calibri"/>
                <a:sym typeface="Calibri"/>
              </a:rPr>
              <a:pPr algn="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076172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標題及物件">
    <p:spTree>
      <p:nvGrpSpPr>
        <p:cNvPr id="1" name=""/>
        <p:cNvGrpSpPr/>
        <p:nvPr/>
      </p:nvGrpSpPr>
      <p:grpSpPr>
        <a:xfrm>
          <a:off x="0" y="0"/>
          <a:ext cx="0" cy="0"/>
          <a:chOff x="0" y="0"/>
          <a:chExt cx="0" cy="0"/>
        </a:xfrm>
      </p:grpSpPr>
      <p:sp>
        <p:nvSpPr>
          <p:cNvPr id="478" name="大標題文字"/>
          <p:cNvSpPr txBox="1">
            <a:spLocks noGrp="1"/>
          </p:cNvSpPr>
          <p:nvPr>
            <p:ph type="title"/>
          </p:nvPr>
        </p:nvSpPr>
        <p:spPr>
          <a:xfrm>
            <a:off x="457200" y="206008"/>
            <a:ext cx="8229600" cy="857251"/>
          </a:xfrm>
          <a:prstGeom prst="rect">
            <a:avLst/>
          </a:prstGeom>
        </p:spPr>
        <p:txBody>
          <a:bodyPr lIns="45690" tIns="45690" rIns="45690" bIns="45690"/>
          <a:lstStyle>
            <a:lvl1pPr>
              <a:defRPr sz="2500">
                <a:latin typeface="Calibri"/>
                <a:ea typeface="Calibri"/>
                <a:cs typeface="Calibri"/>
                <a:sym typeface="Calibri"/>
              </a:defRPr>
            </a:lvl1pPr>
          </a:lstStyle>
          <a:p>
            <a:r>
              <a:t>大標題文字</a:t>
            </a:r>
          </a:p>
        </p:txBody>
      </p:sp>
      <p:sp>
        <p:nvSpPr>
          <p:cNvPr id="479" name="內文層級一…"/>
          <p:cNvSpPr txBox="1">
            <a:spLocks noGrp="1"/>
          </p:cNvSpPr>
          <p:nvPr>
            <p:ph type="body" idx="1"/>
          </p:nvPr>
        </p:nvSpPr>
        <p:spPr>
          <a:xfrm>
            <a:off x="457200" y="1200153"/>
            <a:ext cx="8229600" cy="3394474"/>
          </a:xfrm>
          <a:prstGeom prst="rect">
            <a:avLst/>
          </a:prstGeom>
        </p:spPr>
        <p:txBody>
          <a:bodyPr lIns="45690" tIns="45690" rIns="45690" bIns="45690"/>
          <a:lstStyle>
            <a:lvl1pPr marL="192755" indent="-192755">
              <a:spcBef>
                <a:spcPts val="394"/>
              </a:spcBef>
              <a:defRPr sz="1800">
                <a:latin typeface="Calibri"/>
                <a:ea typeface="Calibri"/>
                <a:cs typeface="Calibri"/>
                <a:sym typeface="Calibri"/>
              </a:defRPr>
            </a:lvl1pPr>
            <a:lvl2pPr marL="440563" indent="-183571">
              <a:spcBef>
                <a:spcPts val="394"/>
              </a:spcBef>
              <a:defRPr sz="1800">
                <a:latin typeface="Calibri"/>
                <a:ea typeface="Calibri"/>
                <a:cs typeface="Calibri"/>
                <a:sym typeface="Calibri"/>
              </a:defRPr>
            </a:lvl2pPr>
            <a:lvl3pPr marL="685324" indent="-171338">
              <a:spcBef>
                <a:spcPts val="394"/>
              </a:spcBef>
              <a:defRPr sz="1800">
                <a:latin typeface="Calibri"/>
                <a:ea typeface="Calibri"/>
                <a:cs typeface="Calibri"/>
                <a:sym typeface="Calibri"/>
              </a:defRPr>
            </a:lvl3pPr>
            <a:lvl4pPr marL="976592" indent="-205600">
              <a:spcBef>
                <a:spcPts val="394"/>
              </a:spcBef>
              <a:defRPr sz="1800">
                <a:latin typeface="Calibri"/>
                <a:ea typeface="Calibri"/>
                <a:cs typeface="Calibri"/>
                <a:sym typeface="Calibri"/>
              </a:defRPr>
            </a:lvl4pPr>
            <a:lvl5pPr marL="1233599" indent="-205600">
              <a:spcBef>
                <a:spcPts val="394"/>
              </a:spcBef>
              <a:defRPr sz="1800">
                <a:latin typeface="Calibri"/>
                <a:ea typeface="Calibri"/>
                <a:cs typeface="Calibri"/>
                <a:sym typeface="Calibri"/>
              </a:defRPr>
            </a:lvl5pPr>
          </a:lstStyle>
          <a:p>
            <a:r>
              <a:t>內文層級一</a:t>
            </a:r>
          </a:p>
          <a:p>
            <a:pPr lvl="1"/>
            <a:r>
              <a:t>內文層級二</a:t>
            </a:r>
          </a:p>
          <a:p>
            <a:pPr lvl="2"/>
            <a:r>
              <a:t>內文層級三</a:t>
            </a:r>
          </a:p>
          <a:p>
            <a:pPr lvl="3"/>
            <a:r>
              <a:t>內文層級四</a:t>
            </a:r>
          </a:p>
          <a:p>
            <a:pPr lvl="4"/>
            <a:r>
              <a:t>內文層級五</a:t>
            </a:r>
          </a:p>
        </p:txBody>
      </p:sp>
      <p:sp>
        <p:nvSpPr>
          <p:cNvPr id="480" name="幻燈片編號"/>
          <p:cNvSpPr txBox="1">
            <a:spLocks noGrp="1"/>
          </p:cNvSpPr>
          <p:nvPr>
            <p:ph type="sldNum" sz="quarter" idx="2"/>
          </p:nvPr>
        </p:nvSpPr>
        <p:spPr>
          <a:xfrm>
            <a:off x="8516568" y="4817627"/>
            <a:ext cx="170236" cy="173121"/>
          </a:xfrm>
          <a:prstGeom prst="rect">
            <a:avLst/>
          </a:prstGeom>
        </p:spPr>
        <p:txBody>
          <a:bodyPr lIns="45690" tIns="45690" rIns="45690" bIns="45690"/>
          <a:lstStyle>
            <a:lvl1pPr>
              <a:defRPr sz="700">
                <a:latin typeface="Calibri"/>
                <a:ea typeface="Calibri"/>
                <a:cs typeface="Calibri"/>
                <a:sym typeface="Calibri"/>
              </a:defRPr>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373199797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29" y="841772"/>
            <a:ext cx="6858001"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29" y="2701528"/>
            <a:ext cx="6858001" cy="1241822"/>
          </a:xfrm>
        </p:spPr>
        <p:txBody>
          <a:bodyPr/>
          <a:lstStyle>
            <a:lvl1pPr marL="0" indent="0" algn="ctr">
              <a:buNone/>
              <a:defRPr sz="1800"/>
            </a:lvl1pPr>
            <a:lvl2pPr marL="342695" indent="0" algn="ctr">
              <a:buNone/>
              <a:defRPr sz="1500"/>
            </a:lvl2pPr>
            <a:lvl3pPr marL="685409" indent="0" algn="ctr">
              <a:buNone/>
              <a:defRPr sz="1400"/>
            </a:lvl3pPr>
            <a:lvl4pPr marL="1028114" indent="0" algn="ctr">
              <a:buNone/>
              <a:defRPr sz="1200"/>
            </a:lvl4pPr>
            <a:lvl5pPr marL="1370818" indent="0" algn="ctr">
              <a:buNone/>
              <a:defRPr sz="1200"/>
            </a:lvl5pPr>
            <a:lvl6pPr marL="1713533" indent="0" algn="ctr">
              <a:buNone/>
              <a:defRPr sz="1200"/>
            </a:lvl6pPr>
            <a:lvl7pPr marL="2056226" indent="0" algn="ctr">
              <a:buNone/>
              <a:defRPr sz="1200"/>
            </a:lvl7pPr>
            <a:lvl8pPr marL="2398920" indent="0" algn="ctr">
              <a:buNone/>
              <a:defRPr sz="1200"/>
            </a:lvl8pPr>
            <a:lvl9pPr marL="2741615"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466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1302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36"/>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32"/>
            <a:ext cx="7886700" cy="1125140"/>
          </a:xfrm>
        </p:spPr>
        <p:txBody>
          <a:bodyPr/>
          <a:lstStyle>
            <a:lvl1pPr marL="0" indent="0">
              <a:buNone/>
              <a:defRPr sz="1800">
                <a:solidFill>
                  <a:schemeClr val="tx1">
                    <a:tint val="75000"/>
                  </a:schemeClr>
                </a:solidFill>
              </a:defRPr>
            </a:lvl1pPr>
            <a:lvl2pPr marL="342695" indent="0">
              <a:buNone/>
              <a:defRPr sz="1500">
                <a:solidFill>
                  <a:schemeClr val="tx1">
                    <a:tint val="75000"/>
                  </a:schemeClr>
                </a:solidFill>
              </a:defRPr>
            </a:lvl2pPr>
            <a:lvl3pPr marL="685409" indent="0">
              <a:buNone/>
              <a:defRPr sz="1400">
                <a:solidFill>
                  <a:schemeClr val="tx1">
                    <a:tint val="75000"/>
                  </a:schemeClr>
                </a:solidFill>
              </a:defRPr>
            </a:lvl3pPr>
            <a:lvl4pPr marL="1028114" indent="0">
              <a:buNone/>
              <a:defRPr sz="1200">
                <a:solidFill>
                  <a:schemeClr val="tx1">
                    <a:tint val="75000"/>
                  </a:schemeClr>
                </a:solidFill>
              </a:defRPr>
            </a:lvl4pPr>
            <a:lvl5pPr marL="1370818" indent="0">
              <a:buNone/>
              <a:defRPr sz="1200">
                <a:solidFill>
                  <a:schemeClr val="tx1">
                    <a:tint val="75000"/>
                  </a:schemeClr>
                </a:solidFill>
              </a:defRPr>
            </a:lvl5pPr>
            <a:lvl6pPr marL="1713533" indent="0">
              <a:buNone/>
              <a:defRPr sz="1200">
                <a:solidFill>
                  <a:schemeClr val="tx1">
                    <a:tint val="75000"/>
                  </a:schemeClr>
                </a:solidFill>
              </a:defRPr>
            </a:lvl6pPr>
            <a:lvl7pPr marL="2056226" indent="0">
              <a:buNone/>
              <a:defRPr sz="1200">
                <a:solidFill>
                  <a:schemeClr val="tx1">
                    <a:tint val="75000"/>
                  </a:schemeClr>
                </a:solidFill>
              </a:defRPr>
            </a:lvl7pPr>
            <a:lvl8pPr marL="2398920" indent="0">
              <a:buNone/>
              <a:defRPr sz="1200">
                <a:solidFill>
                  <a:schemeClr val="tx1">
                    <a:tint val="75000"/>
                  </a:schemeClr>
                </a:solidFill>
              </a:defRPr>
            </a:lvl8pPr>
            <a:lvl9pPr marL="274161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3131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62"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5"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9725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60" y="1260872"/>
            <a:ext cx="3868340" cy="617934"/>
          </a:xfrm>
        </p:spPr>
        <p:txBody>
          <a:bodyPr anchor="b"/>
          <a:lstStyle>
            <a:lvl1pPr marL="0" indent="0">
              <a:buNone/>
              <a:defRPr sz="1800" b="1"/>
            </a:lvl1pPr>
            <a:lvl2pPr marL="342695" indent="0">
              <a:buNone/>
              <a:defRPr sz="1500" b="1"/>
            </a:lvl2pPr>
            <a:lvl3pPr marL="685409" indent="0">
              <a:buNone/>
              <a:defRPr sz="1400" b="1"/>
            </a:lvl3pPr>
            <a:lvl4pPr marL="1028114" indent="0">
              <a:buNone/>
              <a:defRPr sz="1200" b="1"/>
            </a:lvl4pPr>
            <a:lvl5pPr marL="1370818" indent="0">
              <a:buNone/>
              <a:defRPr sz="1200" b="1"/>
            </a:lvl5pPr>
            <a:lvl6pPr marL="1713533" indent="0">
              <a:buNone/>
              <a:defRPr sz="1200" b="1"/>
            </a:lvl6pPr>
            <a:lvl7pPr marL="2056226" indent="0">
              <a:buNone/>
              <a:defRPr sz="1200" b="1"/>
            </a:lvl7pPr>
            <a:lvl8pPr marL="2398920" indent="0">
              <a:buNone/>
              <a:defRPr sz="1200" b="1"/>
            </a:lvl8pPr>
            <a:lvl9pPr marL="274161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60"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5" y="1260872"/>
            <a:ext cx="3887391" cy="617934"/>
          </a:xfrm>
        </p:spPr>
        <p:txBody>
          <a:bodyPr anchor="b"/>
          <a:lstStyle>
            <a:lvl1pPr marL="0" indent="0">
              <a:buNone/>
              <a:defRPr sz="1800" b="1"/>
            </a:lvl1pPr>
            <a:lvl2pPr marL="342695" indent="0">
              <a:buNone/>
              <a:defRPr sz="1500" b="1"/>
            </a:lvl2pPr>
            <a:lvl3pPr marL="685409" indent="0">
              <a:buNone/>
              <a:defRPr sz="1400" b="1"/>
            </a:lvl3pPr>
            <a:lvl4pPr marL="1028114" indent="0">
              <a:buNone/>
              <a:defRPr sz="1200" b="1"/>
            </a:lvl4pPr>
            <a:lvl5pPr marL="1370818" indent="0">
              <a:buNone/>
              <a:defRPr sz="1200" b="1"/>
            </a:lvl5pPr>
            <a:lvl6pPr marL="1713533" indent="0">
              <a:buNone/>
              <a:defRPr sz="1200" b="1"/>
            </a:lvl6pPr>
            <a:lvl7pPr marL="2056226" indent="0">
              <a:buNone/>
              <a:defRPr sz="1200" b="1"/>
            </a:lvl7pPr>
            <a:lvl8pPr marL="2398920" indent="0">
              <a:buNone/>
              <a:defRPr sz="1200" b="1"/>
            </a:lvl8pPr>
            <a:lvl9pPr marL="274161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5"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5/16/2018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522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71"/>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02"/>
            <a:ext cx="7886700" cy="1125140"/>
          </a:xfrm>
        </p:spPr>
        <p:txBody>
          <a:bodyPr/>
          <a:lstStyle>
            <a:lvl1pPr marL="0" indent="0">
              <a:buNone/>
              <a:defRPr sz="1800">
                <a:solidFill>
                  <a:schemeClr val="tx1">
                    <a:tint val="75000"/>
                  </a:schemeClr>
                </a:solidFill>
              </a:defRPr>
            </a:lvl1pPr>
            <a:lvl2pPr marL="342002" indent="0">
              <a:buNone/>
              <a:defRPr sz="1500">
                <a:solidFill>
                  <a:schemeClr val="tx1">
                    <a:tint val="75000"/>
                  </a:schemeClr>
                </a:solidFill>
              </a:defRPr>
            </a:lvl2pPr>
            <a:lvl3pPr marL="684056" indent="0">
              <a:buNone/>
              <a:defRPr sz="1400">
                <a:solidFill>
                  <a:schemeClr val="tx1">
                    <a:tint val="75000"/>
                  </a:schemeClr>
                </a:solidFill>
              </a:defRPr>
            </a:lvl3pPr>
            <a:lvl4pPr marL="1026083" indent="0">
              <a:buNone/>
              <a:defRPr sz="1200">
                <a:solidFill>
                  <a:schemeClr val="tx1">
                    <a:tint val="75000"/>
                  </a:schemeClr>
                </a:solidFill>
              </a:defRPr>
            </a:lvl4pPr>
            <a:lvl5pPr marL="1368110" indent="0">
              <a:buNone/>
              <a:defRPr sz="1200">
                <a:solidFill>
                  <a:schemeClr val="tx1">
                    <a:tint val="75000"/>
                  </a:schemeClr>
                </a:solidFill>
              </a:defRPr>
            </a:lvl5pPr>
            <a:lvl6pPr marL="1710170" indent="0">
              <a:buNone/>
              <a:defRPr sz="1200">
                <a:solidFill>
                  <a:schemeClr val="tx1">
                    <a:tint val="75000"/>
                  </a:schemeClr>
                </a:solidFill>
              </a:defRPr>
            </a:lvl6pPr>
            <a:lvl7pPr marL="2052164" indent="0">
              <a:buNone/>
              <a:defRPr sz="1200">
                <a:solidFill>
                  <a:schemeClr val="tx1">
                    <a:tint val="75000"/>
                  </a:schemeClr>
                </a:solidFill>
              </a:defRPr>
            </a:lvl7pPr>
            <a:lvl8pPr marL="2394161" indent="0">
              <a:buNone/>
              <a:defRPr sz="1200">
                <a:solidFill>
                  <a:schemeClr val="tx1">
                    <a:tint val="75000"/>
                  </a:schemeClr>
                </a:solidFill>
              </a:defRPr>
            </a:lvl8pPr>
            <a:lvl9pPr marL="2736158"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0214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5/16/2018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892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5/16/2018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33992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9"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60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59" y="1543052"/>
            <a:ext cx="2949178" cy="2858691"/>
          </a:xfrm>
        </p:spPr>
        <p:txBody>
          <a:bodyPr/>
          <a:lstStyle>
            <a:lvl1pPr marL="0" indent="0">
              <a:buNone/>
              <a:defRPr sz="1200"/>
            </a:lvl1pPr>
            <a:lvl2pPr marL="342695" indent="0">
              <a:buNone/>
              <a:defRPr sz="1100"/>
            </a:lvl2pPr>
            <a:lvl3pPr marL="685409" indent="0">
              <a:buNone/>
              <a:defRPr sz="900"/>
            </a:lvl3pPr>
            <a:lvl4pPr marL="1028114" indent="0">
              <a:buNone/>
              <a:defRPr sz="800"/>
            </a:lvl4pPr>
            <a:lvl5pPr marL="1370818" indent="0">
              <a:buNone/>
              <a:defRPr sz="800"/>
            </a:lvl5pPr>
            <a:lvl6pPr marL="1713533" indent="0">
              <a:buNone/>
              <a:defRPr sz="800"/>
            </a:lvl6pPr>
            <a:lvl7pPr marL="2056226" indent="0">
              <a:buNone/>
              <a:defRPr sz="800"/>
            </a:lvl7pPr>
            <a:lvl8pPr marL="2398920" indent="0">
              <a:buNone/>
              <a:defRPr sz="800"/>
            </a:lvl8pPr>
            <a:lvl9pPr marL="274161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5468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9"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602"/>
            <a:ext cx="4629150" cy="3655219"/>
          </a:xfrm>
        </p:spPr>
        <p:txBody>
          <a:bodyPr/>
          <a:lstStyle>
            <a:lvl1pPr marL="0" indent="0">
              <a:buNone/>
              <a:defRPr sz="2400"/>
            </a:lvl1pPr>
            <a:lvl2pPr marL="342695" indent="0">
              <a:buNone/>
              <a:defRPr sz="2100"/>
            </a:lvl2pPr>
            <a:lvl3pPr marL="685409" indent="0">
              <a:buNone/>
              <a:defRPr sz="1800"/>
            </a:lvl3pPr>
            <a:lvl4pPr marL="1028114" indent="0">
              <a:buNone/>
              <a:defRPr sz="1500"/>
            </a:lvl4pPr>
            <a:lvl5pPr marL="1370818" indent="0">
              <a:buNone/>
              <a:defRPr sz="1500"/>
            </a:lvl5pPr>
            <a:lvl6pPr marL="1713533" indent="0">
              <a:buNone/>
              <a:defRPr sz="1500"/>
            </a:lvl6pPr>
            <a:lvl7pPr marL="2056226" indent="0">
              <a:buNone/>
              <a:defRPr sz="1500"/>
            </a:lvl7pPr>
            <a:lvl8pPr marL="2398920" indent="0">
              <a:buNone/>
              <a:defRPr sz="1500"/>
            </a:lvl8pPr>
            <a:lvl9pPr marL="2741615" indent="0">
              <a:buNone/>
              <a:defRPr sz="1500"/>
            </a:lvl9pPr>
          </a:lstStyle>
          <a:p>
            <a:endParaRPr lang="en-US"/>
          </a:p>
        </p:txBody>
      </p:sp>
      <p:sp>
        <p:nvSpPr>
          <p:cNvPr id="4" name="Text Placeholder 3"/>
          <p:cNvSpPr>
            <a:spLocks noGrp="1"/>
          </p:cNvSpPr>
          <p:nvPr>
            <p:ph type="body" sz="half" idx="2"/>
          </p:nvPr>
        </p:nvSpPr>
        <p:spPr>
          <a:xfrm>
            <a:off x="629859" y="1543052"/>
            <a:ext cx="2949178" cy="2858691"/>
          </a:xfrm>
        </p:spPr>
        <p:txBody>
          <a:bodyPr/>
          <a:lstStyle>
            <a:lvl1pPr marL="0" indent="0">
              <a:buNone/>
              <a:defRPr sz="1200"/>
            </a:lvl1pPr>
            <a:lvl2pPr marL="342695" indent="0">
              <a:buNone/>
              <a:defRPr sz="1100"/>
            </a:lvl2pPr>
            <a:lvl3pPr marL="685409" indent="0">
              <a:buNone/>
              <a:defRPr sz="900"/>
            </a:lvl3pPr>
            <a:lvl4pPr marL="1028114" indent="0">
              <a:buNone/>
              <a:defRPr sz="800"/>
            </a:lvl4pPr>
            <a:lvl5pPr marL="1370818" indent="0">
              <a:buNone/>
              <a:defRPr sz="800"/>
            </a:lvl5pPr>
            <a:lvl6pPr marL="1713533" indent="0">
              <a:buNone/>
              <a:defRPr sz="800"/>
            </a:lvl6pPr>
            <a:lvl7pPr marL="2056226" indent="0">
              <a:buNone/>
              <a:defRPr sz="800"/>
            </a:lvl7pPr>
            <a:lvl8pPr marL="2398920" indent="0">
              <a:buNone/>
              <a:defRPr sz="800"/>
            </a:lvl8pPr>
            <a:lvl9pPr marL="274161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9772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330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7"/>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6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307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45"/>
            <a:ext cx="7772400" cy="1102519"/>
          </a:xfrm>
        </p:spPr>
        <p:txBody>
          <a:bodyPr/>
          <a:lstStyle/>
          <a:p>
            <a:r>
              <a:rPr lang="zh-TW" altLang="en-US"/>
              <a:t>按一下以編輯母片標題樣式</a:t>
            </a:r>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677" indent="0" algn="ctr">
              <a:buNone/>
              <a:defRPr>
                <a:solidFill>
                  <a:schemeClr val="tx1">
                    <a:tint val="75000"/>
                  </a:schemeClr>
                </a:solidFill>
              </a:defRPr>
            </a:lvl2pPr>
            <a:lvl3pPr marL="685375" indent="0" algn="ctr">
              <a:buNone/>
              <a:defRPr>
                <a:solidFill>
                  <a:schemeClr val="tx1">
                    <a:tint val="75000"/>
                  </a:schemeClr>
                </a:solidFill>
              </a:defRPr>
            </a:lvl3pPr>
            <a:lvl4pPr marL="1028063" indent="0" algn="ctr">
              <a:buNone/>
              <a:defRPr>
                <a:solidFill>
                  <a:schemeClr val="tx1">
                    <a:tint val="75000"/>
                  </a:schemeClr>
                </a:solidFill>
              </a:defRPr>
            </a:lvl4pPr>
            <a:lvl5pPr marL="1370750" indent="0" algn="ctr">
              <a:buNone/>
              <a:defRPr>
                <a:solidFill>
                  <a:schemeClr val="tx1">
                    <a:tint val="75000"/>
                  </a:schemeClr>
                </a:solidFill>
              </a:defRPr>
            </a:lvl5pPr>
            <a:lvl6pPr marL="1713449" indent="0" algn="ctr">
              <a:buNone/>
              <a:defRPr>
                <a:solidFill>
                  <a:schemeClr val="tx1">
                    <a:tint val="75000"/>
                  </a:schemeClr>
                </a:solidFill>
              </a:defRPr>
            </a:lvl6pPr>
            <a:lvl7pPr marL="2056124" indent="0" algn="ctr">
              <a:buNone/>
              <a:defRPr>
                <a:solidFill>
                  <a:schemeClr val="tx1">
                    <a:tint val="75000"/>
                  </a:schemeClr>
                </a:solidFill>
              </a:defRPr>
            </a:lvl7pPr>
            <a:lvl8pPr marL="2398800" indent="0" algn="ctr">
              <a:buNone/>
              <a:defRPr>
                <a:solidFill>
                  <a:schemeClr val="tx1">
                    <a:tint val="75000"/>
                  </a:schemeClr>
                </a:solidFill>
              </a:defRPr>
            </a:lvl8pPr>
            <a:lvl9pPr marL="2741477"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815A1E55-43C3-4ABA-99D0-12832EE1A145}"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4AC5FB8A-F5A0-4173-B815-3383629AA6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6673344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15A1E55-43C3-4ABA-99D0-12832EE1A145}"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4AC5FB8A-F5A0-4173-B815-3383629AA6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4522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3000" b="1" cap="all"/>
            </a:lvl1pPr>
          </a:lstStyle>
          <a:p>
            <a:r>
              <a:rPr lang="zh-TW" altLang="en-US"/>
              <a:t>按一下以編輯母片標題樣式</a:t>
            </a:r>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677" indent="0">
              <a:buNone/>
              <a:defRPr sz="1400">
                <a:solidFill>
                  <a:schemeClr val="tx1">
                    <a:tint val="75000"/>
                  </a:schemeClr>
                </a:solidFill>
              </a:defRPr>
            </a:lvl2pPr>
            <a:lvl3pPr marL="685375" indent="0">
              <a:buNone/>
              <a:defRPr sz="1200">
                <a:solidFill>
                  <a:schemeClr val="tx1">
                    <a:tint val="75000"/>
                  </a:schemeClr>
                </a:solidFill>
              </a:defRPr>
            </a:lvl3pPr>
            <a:lvl4pPr marL="1028063" indent="0">
              <a:buNone/>
              <a:defRPr sz="1100">
                <a:solidFill>
                  <a:schemeClr val="tx1">
                    <a:tint val="75000"/>
                  </a:schemeClr>
                </a:solidFill>
              </a:defRPr>
            </a:lvl4pPr>
            <a:lvl5pPr marL="1370750" indent="0">
              <a:buNone/>
              <a:defRPr sz="1100">
                <a:solidFill>
                  <a:schemeClr val="tx1">
                    <a:tint val="75000"/>
                  </a:schemeClr>
                </a:solidFill>
              </a:defRPr>
            </a:lvl5pPr>
            <a:lvl6pPr marL="1713449" indent="0">
              <a:buNone/>
              <a:defRPr sz="1100">
                <a:solidFill>
                  <a:schemeClr val="tx1">
                    <a:tint val="75000"/>
                  </a:schemeClr>
                </a:solidFill>
              </a:defRPr>
            </a:lvl6pPr>
            <a:lvl7pPr marL="2056124" indent="0">
              <a:buNone/>
              <a:defRPr sz="1100">
                <a:solidFill>
                  <a:schemeClr val="tx1">
                    <a:tint val="75000"/>
                  </a:schemeClr>
                </a:solidFill>
              </a:defRPr>
            </a:lvl7pPr>
            <a:lvl8pPr marL="2398800" indent="0">
              <a:buNone/>
              <a:defRPr sz="1100">
                <a:solidFill>
                  <a:schemeClr val="tx1">
                    <a:tint val="75000"/>
                  </a:schemeClr>
                </a:solidFill>
              </a:defRPr>
            </a:lvl8pPr>
            <a:lvl9pPr marL="2741477" indent="0">
              <a:buNone/>
              <a:defRPr sz="11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815A1E55-43C3-4ABA-99D0-12832EE1A145}"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4AC5FB8A-F5A0-4173-B815-3383629AA6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4242878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815A1E55-43C3-4ABA-99D0-12832EE1A145}"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4AC5FB8A-F5A0-4173-B815-3383629AA6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445753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2867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1800" b="1"/>
            </a:lvl1pPr>
            <a:lvl2pPr marL="342677" indent="0">
              <a:buNone/>
              <a:defRPr sz="1500" b="1"/>
            </a:lvl2pPr>
            <a:lvl3pPr marL="685375" indent="0">
              <a:buNone/>
              <a:defRPr sz="1400" b="1"/>
            </a:lvl3pPr>
            <a:lvl4pPr marL="1028063" indent="0">
              <a:buNone/>
              <a:defRPr sz="1200" b="1"/>
            </a:lvl4pPr>
            <a:lvl5pPr marL="1370750" indent="0">
              <a:buNone/>
              <a:defRPr sz="1200" b="1"/>
            </a:lvl5pPr>
            <a:lvl6pPr marL="1713449" indent="0">
              <a:buNone/>
              <a:defRPr sz="1200" b="1"/>
            </a:lvl6pPr>
            <a:lvl7pPr marL="2056124" indent="0">
              <a:buNone/>
              <a:defRPr sz="1200" b="1"/>
            </a:lvl7pPr>
            <a:lvl8pPr marL="2398800" indent="0">
              <a:buNone/>
              <a:defRPr sz="1200" b="1"/>
            </a:lvl8pPr>
            <a:lvl9pPr marL="2741477" indent="0">
              <a:buNone/>
              <a:defRPr sz="1200" b="1"/>
            </a:lvl9pPr>
          </a:lstStyle>
          <a:p>
            <a:pPr lvl="0"/>
            <a:r>
              <a:rPr lang="zh-TW" altLang="en-US"/>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51" y="1151335"/>
            <a:ext cx="4041775" cy="479822"/>
          </a:xfrm>
        </p:spPr>
        <p:txBody>
          <a:bodyPr anchor="b"/>
          <a:lstStyle>
            <a:lvl1pPr marL="0" indent="0">
              <a:buNone/>
              <a:defRPr sz="1800" b="1"/>
            </a:lvl1pPr>
            <a:lvl2pPr marL="342677" indent="0">
              <a:buNone/>
              <a:defRPr sz="1500" b="1"/>
            </a:lvl2pPr>
            <a:lvl3pPr marL="685375" indent="0">
              <a:buNone/>
              <a:defRPr sz="1400" b="1"/>
            </a:lvl3pPr>
            <a:lvl4pPr marL="1028063" indent="0">
              <a:buNone/>
              <a:defRPr sz="1200" b="1"/>
            </a:lvl4pPr>
            <a:lvl5pPr marL="1370750" indent="0">
              <a:buNone/>
              <a:defRPr sz="1200" b="1"/>
            </a:lvl5pPr>
            <a:lvl6pPr marL="1713449" indent="0">
              <a:buNone/>
              <a:defRPr sz="1200" b="1"/>
            </a:lvl6pPr>
            <a:lvl7pPr marL="2056124" indent="0">
              <a:buNone/>
              <a:defRPr sz="1200" b="1"/>
            </a:lvl7pPr>
            <a:lvl8pPr marL="2398800" indent="0">
              <a:buNone/>
              <a:defRPr sz="1200" b="1"/>
            </a:lvl8pPr>
            <a:lvl9pPr marL="2741477" indent="0">
              <a:buNone/>
              <a:defRPr sz="1200" b="1"/>
            </a:lvl9pPr>
          </a:lstStyle>
          <a:p>
            <a:pPr lvl="0"/>
            <a:r>
              <a:rPr lang="zh-TW" altLang="en-US"/>
              <a:t>按一下以編輯母片文字樣式</a:t>
            </a:r>
          </a:p>
        </p:txBody>
      </p:sp>
      <p:sp>
        <p:nvSpPr>
          <p:cNvPr id="6" name="內容版面配置區 5"/>
          <p:cNvSpPr>
            <a:spLocks noGrp="1"/>
          </p:cNvSpPr>
          <p:nvPr>
            <p:ph sz="quarter" idx="4"/>
          </p:nvPr>
        </p:nvSpPr>
        <p:spPr>
          <a:xfrm>
            <a:off x="4645051"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815A1E55-43C3-4ABA-99D0-12832EE1A145}"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4AC5FB8A-F5A0-4173-B815-3383629AA6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0332234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815A1E55-43C3-4ABA-99D0-12832EE1A145}"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4AC5FB8A-F5A0-4173-B815-3383629AA6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687135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15A1E55-43C3-4ABA-99D0-12832EE1A145}"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4AC5FB8A-F5A0-4173-B815-3383629AA6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8254952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04787"/>
            <a:ext cx="3008313" cy="871538"/>
          </a:xfrm>
        </p:spPr>
        <p:txBody>
          <a:bodyPr anchor="b"/>
          <a:lstStyle>
            <a:lvl1pPr algn="l">
              <a:defRPr sz="1500" b="1"/>
            </a:lvl1pPr>
          </a:lstStyle>
          <a:p>
            <a:r>
              <a:rPr lang="zh-TW" altLang="en-US"/>
              <a:t>按一下以編輯母片標題樣式</a:t>
            </a:r>
          </a:p>
        </p:txBody>
      </p:sp>
      <p:sp>
        <p:nvSpPr>
          <p:cNvPr id="3" name="內容版面配置區 2"/>
          <p:cNvSpPr>
            <a:spLocks noGrp="1"/>
          </p:cNvSpPr>
          <p:nvPr>
            <p:ph idx="1"/>
          </p:nvPr>
        </p:nvSpPr>
        <p:spPr>
          <a:xfrm>
            <a:off x="3575050" y="204814"/>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076328"/>
            <a:ext cx="3008313" cy="3518297"/>
          </a:xfrm>
        </p:spPr>
        <p:txBody>
          <a:bodyPr/>
          <a:lstStyle>
            <a:lvl1pPr marL="0" indent="0">
              <a:buNone/>
              <a:defRPr sz="1100"/>
            </a:lvl1pPr>
            <a:lvl2pPr marL="342677" indent="0">
              <a:buNone/>
              <a:defRPr sz="900"/>
            </a:lvl2pPr>
            <a:lvl3pPr marL="685375" indent="0">
              <a:buNone/>
              <a:defRPr sz="800"/>
            </a:lvl3pPr>
            <a:lvl4pPr marL="1028063" indent="0">
              <a:buNone/>
              <a:defRPr sz="700"/>
            </a:lvl4pPr>
            <a:lvl5pPr marL="1370750" indent="0">
              <a:buNone/>
              <a:defRPr sz="700"/>
            </a:lvl5pPr>
            <a:lvl6pPr marL="1713449" indent="0">
              <a:buNone/>
              <a:defRPr sz="700"/>
            </a:lvl6pPr>
            <a:lvl7pPr marL="2056124" indent="0">
              <a:buNone/>
              <a:defRPr sz="700"/>
            </a:lvl7pPr>
            <a:lvl8pPr marL="2398800" indent="0">
              <a:buNone/>
              <a:defRPr sz="700"/>
            </a:lvl8pPr>
            <a:lvl9pPr marL="2741477" indent="0">
              <a:buNone/>
              <a:defRPr sz="7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815A1E55-43C3-4ABA-99D0-12832EE1A145}"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4AC5FB8A-F5A0-4173-B815-3383629AA6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7687565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1"/>
            <a:ext cx="5486400" cy="425054"/>
          </a:xfrm>
        </p:spPr>
        <p:txBody>
          <a:bodyPr anchor="b"/>
          <a:lstStyle>
            <a:lvl1pPr algn="l">
              <a:defRPr sz="1500" b="1"/>
            </a:lvl1pPr>
          </a:lstStyle>
          <a:p>
            <a:r>
              <a:rPr lang="zh-TW" altLang="en-US"/>
              <a:t>按一下以編輯母片標題樣式</a:t>
            </a:r>
          </a:p>
        </p:txBody>
      </p:sp>
      <p:sp>
        <p:nvSpPr>
          <p:cNvPr id="3" name="圖片版面配置區 2"/>
          <p:cNvSpPr>
            <a:spLocks noGrp="1"/>
          </p:cNvSpPr>
          <p:nvPr>
            <p:ph type="pic" idx="1"/>
          </p:nvPr>
        </p:nvSpPr>
        <p:spPr>
          <a:xfrm>
            <a:off x="1792288" y="459581"/>
            <a:ext cx="5486400" cy="3086100"/>
          </a:xfrm>
        </p:spPr>
        <p:txBody>
          <a:bodyPr/>
          <a:lstStyle>
            <a:lvl1pPr marL="0" indent="0">
              <a:buNone/>
              <a:defRPr sz="2400"/>
            </a:lvl1pPr>
            <a:lvl2pPr marL="342677" indent="0">
              <a:buNone/>
              <a:defRPr sz="2100"/>
            </a:lvl2pPr>
            <a:lvl3pPr marL="685375" indent="0">
              <a:buNone/>
              <a:defRPr sz="1800"/>
            </a:lvl3pPr>
            <a:lvl4pPr marL="1028063" indent="0">
              <a:buNone/>
              <a:defRPr sz="1500"/>
            </a:lvl4pPr>
            <a:lvl5pPr marL="1370750" indent="0">
              <a:buNone/>
              <a:defRPr sz="1500"/>
            </a:lvl5pPr>
            <a:lvl6pPr marL="1713449" indent="0">
              <a:buNone/>
              <a:defRPr sz="1500"/>
            </a:lvl6pPr>
            <a:lvl7pPr marL="2056124" indent="0">
              <a:buNone/>
              <a:defRPr sz="1500"/>
            </a:lvl7pPr>
            <a:lvl8pPr marL="2398800" indent="0">
              <a:buNone/>
              <a:defRPr sz="1500"/>
            </a:lvl8pPr>
            <a:lvl9pPr marL="2741477" indent="0">
              <a:buNone/>
              <a:defRPr sz="1500"/>
            </a:lvl9pPr>
          </a:lstStyle>
          <a:p>
            <a:endParaRPr lang="zh-TW" altLang="en-US"/>
          </a:p>
        </p:txBody>
      </p:sp>
      <p:sp>
        <p:nvSpPr>
          <p:cNvPr id="4" name="文字版面配置區 3"/>
          <p:cNvSpPr>
            <a:spLocks noGrp="1"/>
          </p:cNvSpPr>
          <p:nvPr>
            <p:ph type="body" sz="half" idx="2"/>
          </p:nvPr>
        </p:nvSpPr>
        <p:spPr>
          <a:xfrm>
            <a:off x="1792288" y="4025528"/>
            <a:ext cx="5486400" cy="603647"/>
          </a:xfrm>
        </p:spPr>
        <p:txBody>
          <a:bodyPr/>
          <a:lstStyle>
            <a:lvl1pPr marL="0" indent="0">
              <a:buNone/>
              <a:defRPr sz="1100"/>
            </a:lvl1pPr>
            <a:lvl2pPr marL="342677" indent="0">
              <a:buNone/>
              <a:defRPr sz="900"/>
            </a:lvl2pPr>
            <a:lvl3pPr marL="685375" indent="0">
              <a:buNone/>
              <a:defRPr sz="800"/>
            </a:lvl3pPr>
            <a:lvl4pPr marL="1028063" indent="0">
              <a:buNone/>
              <a:defRPr sz="700"/>
            </a:lvl4pPr>
            <a:lvl5pPr marL="1370750" indent="0">
              <a:buNone/>
              <a:defRPr sz="700"/>
            </a:lvl5pPr>
            <a:lvl6pPr marL="1713449" indent="0">
              <a:buNone/>
              <a:defRPr sz="700"/>
            </a:lvl6pPr>
            <a:lvl7pPr marL="2056124" indent="0">
              <a:buNone/>
              <a:defRPr sz="700"/>
            </a:lvl7pPr>
            <a:lvl8pPr marL="2398800" indent="0">
              <a:buNone/>
              <a:defRPr sz="700"/>
            </a:lvl8pPr>
            <a:lvl9pPr marL="2741477" indent="0">
              <a:buNone/>
              <a:defRPr sz="7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815A1E55-43C3-4ABA-99D0-12832EE1A145}"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4AC5FB8A-F5A0-4173-B815-3383629AA6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36717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15A1E55-43C3-4ABA-99D0-12832EE1A145}"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4AC5FB8A-F5A0-4173-B815-3383629AA6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0567355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5980"/>
            <a:ext cx="2057400" cy="4388644"/>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05980"/>
            <a:ext cx="60198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15A1E55-43C3-4ABA-99D0-12832EE1A145}"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4AC5FB8A-F5A0-4173-B815-3383629AA6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02126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9"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9" y="2701528"/>
            <a:ext cx="6858000" cy="1241822"/>
          </a:xfrm>
        </p:spPr>
        <p:txBody>
          <a:bodyPr/>
          <a:lstStyle>
            <a:lvl1pPr marL="0" indent="0" algn="ctr">
              <a:buNone/>
              <a:defRPr sz="1800"/>
            </a:lvl1pPr>
            <a:lvl2pPr marL="342740" indent="0" algn="ctr">
              <a:buNone/>
              <a:defRPr sz="1500"/>
            </a:lvl2pPr>
            <a:lvl3pPr marL="685494" indent="0" algn="ctr">
              <a:buNone/>
              <a:defRPr sz="1400"/>
            </a:lvl3pPr>
            <a:lvl4pPr marL="1028241" indent="0" algn="ctr">
              <a:buNone/>
              <a:defRPr sz="1200"/>
            </a:lvl4pPr>
            <a:lvl5pPr marL="1370988" indent="0" algn="ctr">
              <a:buNone/>
              <a:defRPr sz="1200"/>
            </a:lvl5pPr>
            <a:lvl6pPr marL="1713743" indent="0" algn="ctr">
              <a:buNone/>
              <a:defRPr sz="1200"/>
            </a:lvl6pPr>
            <a:lvl7pPr marL="2056481" indent="0" algn="ctr">
              <a:buNone/>
              <a:defRPr sz="1200"/>
            </a:lvl7pPr>
            <a:lvl8pPr marL="2399220" indent="0" algn="ctr">
              <a:buNone/>
              <a:defRPr sz="1200"/>
            </a:lvl8pPr>
            <a:lvl9pPr marL="274196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902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361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33"/>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17"/>
            <a:ext cx="7886700" cy="1125140"/>
          </a:xfrm>
        </p:spPr>
        <p:txBody>
          <a:bodyPr/>
          <a:lstStyle>
            <a:lvl1pPr marL="0" indent="0">
              <a:buNone/>
              <a:defRPr sz="1800">
                <a:solidFill>
                  <a:schemeClr val="tx1">
                    <a:tint val="75000"/>
                  </a:schemeClr>
                </a:solidFill>
              </a:defRPr>
            </a:lvl1pPr>
            <a:lvl2pPr marL="342740" indent="0">
              <a:buNone/>
              <a:defRPr sz="1500">
                <a:solidFill>
                  <a:schemeClr val="tx1">
                    <a:tint val="75000"/>
                  </a:schemeClr>
                </a:solidFill>
              </a:defRPr>
            </a:lvl2pPr>
            <a:lvl3pPr marL="685494" indent="0">
              <a:buNone/>
              <a:defRPr sz="1400">
                <a:solidFill>
                  <a:schemeClr val="tx1">
                    <a:tint val="75000"/>
                  </a:schemeClr>
                </a:solidFill>
              </a:defRPr>
            </a:lvl3pPr>
            <a:lvl4pPr marL="1028241" indent="0">
              <a:buNone/>
              <a:defRPr sz="1200">
                <a:solidFill>
                  <a:schemeClr val="tx1">
                    <a:tint val="75000"/>
                  </a:schemeClr>
                </a:solidFill>
              </a:defRPr>
            </a:lvl4pPr>
            <a:lvl5pPr marL="1370988" indent="0">
              <a:buNone/>
              <a:defRPr sz="1200">
                <a:solidFill>
                  <a:schemeClr val="tx1">
                    <a:tint val="75000"/>
                  </a:schemeClr>
                </a:solidFill>
              </a:defRPr>
            </a:lvl5pPr>
            <a:lvl6pPr marL="1713743" indent="0">
              <a:buNone/>
              <a:defRPr sz="1200">
                <a:solidFill>
                  <a:schemeClr val="tx1">
                    <a:tint val="75000"/>
                  </a:schemeClr>
                </a:solidFill>
              </a:defRPr>
            </a:lvl6pPr>
            <a:lvl7pPr marL="2056481" indent="0">
              <a:buNone/>
              <a:defRPr sz="1200">
                <a:solidFill>
                  <a:schemeClr val="tx1">
                    <a:tint val="75000"/>
                  </a:schemeClr>
                </a:solidFill>
              </a:defRPr>
            </a:lvl7pPr>
            <a:lvl8pPr marL="2399220" indent="0">
              <a:buNone/>
              <a:defRPr sz="1200">
                <a:solidFill>
                  <a:schemeClr val="tx1">
                    <a:tint val="75000"/>
                  </a:schemeClr>
                </a:solidFill>
              </a:defRPr>
            </a:lvl8pPr>
            <a:lvl9pPr marL="274196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21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53"/>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002" indent="0">
              <a:buNone/>
              <a:defRPr sz="1500" b="1"/>
            </a:lvl2pPr>
            <a:lvl3pPr marL="684056" indent="0">
              <a:buNone/>
              <a:defRPr sz="1400" b="1"/>
            </a:lvl3pPr>
            <a:lvl4pPr marL="1026083" indent="0">
              <a:buNone/>
              <a:defRPr sz="1200" b="1"/>
            </a:lvl4pPr>
            <a:lvl5pPr marL="1368110" indent="0">
              <a:buNone/>
              <a:defRPr sz="1200" b="1"/>
            </a:lvl5pPr>
            <a:lvl6pPr marL="1710170" indent="0">
              <a:buNone/>
              <a:defRPr sz="1200" b="1"/>
            </a:lvl6pPr>
            <a:lvl7pPr marL="2052164" indent="0">
              <a:buNone/>
              <a:defRPr sz="1200" b="1"/>
            </a:lvl7pPr>
            <a:lvl8pPr marL="2394161" indent="0">
              <a:buNone/>
              <a:defRPr sz="1200" b="1"/>
            </a:lvl8pPr>
            <a:lvl9pPr marL="2736158"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002" indent="0">
              <a:buNone/>
              <a:defRPr sz="1500" b="1"/>
            </a:lvl2pPr>
            <a:lvl3pPr marL="684056" indent="0">
              <a:buNone/>
              <a:defRPr sz="1400" b="1"/>
            </a:lvl3pPr>
            <a:lvl4pPr marL="1026083" indent="0">
              <a:buNone/>
              <a:defRPr sz="1200" b="1"/>
            </a:lvl4pPr>
            <a:lvl5pPr marL="1368110" indent="0">
              <a:buNone/>
              <a:defRPr sz="1200" b="1"/>
            </a:lvl5pPr>
            <a:lvl6pPr marL="1710170" indent="0">
              <a:buNone/>
              <a:defRPr sz="1200" b="1"/>
            </a:lvl6pPr>
            <a:lvl7pPr marL="2052164" indent="0">
              <a:buNone/>
              <a:defRPr sz="1200" b="1"/>
            </a:lvl7pPr>
            <a:lvl8pPr marL="2394161" indent="0">
              <a:buNone/>
              <a:defRPr sz="1200" b="1"/>
            </a:lvl8pPr>
            <a:lvl9pPr marL="273615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459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9"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87112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51" y="1260872"/>
            <a:ext cx="3868340" cy="617934"/>
          </a:xfrm>
        </p:spPr>
        <p:txBody>
          <a:bodyPr anchor="b"/>
          <a:lstStyle>
            <a:lvl1pPr marL="0" indent="0">
              <a:buNone/>
              <a:defRPr sz="1800" b="1"/>
            </a:lvl1pPr>
            <a:lvl2pPr marL="342740" indent="0">
              <a:buNone/>
              <a:defRPr sz="1500" b="1"/>
            </a:lvl2pPr>
            <a:lvl3pPr marL="685494" indent="0">
              <a:buNone/>
              <a:defRPr sz="1400" b="1"/>
            </a:lvl3pPr>
            <a:lvl4pPr marL="1028241" indent="0">
              <a:buNone/>
              <a:defRPr sz="1200" b="1"/>
            </a:lvl4pPr>
            <a:lvl5pPr marL="1370988" indent="0">
              <a:buNone/>
              <a:defRPr sz="1200" b="1"/>
            </a:lvl5pPr>
            <a:lvl6pPr marL="1713743" indent="0">
              <a:buNone/>
              <a:defRPr sz="1200" b="1"/>
            </a:lvl6pPr>
            <a:lvl7pPr marL="2056481" indent="0">
              <a:buNone/>
              <a:defRPr sz="1200" b="1"/>
            </a:lvl7pPr>
            <a:lvl8pPr marL="2399220" indent="0">
              <a:buNone/>
              <a:defRPr sz="1200" b="1"/>
            </a:lvl8pPr>
            <a:lvl9pPr marL="274196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51"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740" indent="0">
              <a:buNone/>
              <a:defRPr sz="1500" b="1"/>
            </a:lvl2pPr>
            <a:lvl3pPr marL="685494" indent="0">
              <a:buNone/>
              <a:defRPr sz="1400" b="1"/>
            </a:lvl3pPr>
            <a:lvl4pPr marL="1028241" indent="0">
              <a:buNone/>
              <a:defRPr sz="1200" b="1"/>
            </a:lvl4pPr>
            <a:lvl5pPr marL="1370988" indent="0">
              <a:buNone/>
              <a:defRPr sz="1200" b="1"/>
            </a:lvl5pPr>
            <a:lvl6pPr marL="1713743" indent="0">
              <a:buNone/>
              <a:defRPr sz="1200" b="1"/>
            </a:lvl6pPr>
            <a:lvl7pPr marL="2056481" indent="0">
              <a:buNone/>
              <a:defRPr sz="1200" b="1"/>
            </a:lvl7pPr>
            <a:lvl8pPr marL="2399220" indent="0">
              <a:buNone/>
              <a:defRPr sz="1200" b="1"/>
            </a:lvl8pPr>
            <a:lvl9pPr marL="274196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4851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158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5446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0"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9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50" y="1543052"/>
            <a:ext cx="2949178" cy="2858691"/>
          </a:xfrm>
        </p:spPr>
        <p:txBody>
          <a:bodyPr/>
          <a:lstStyle>
            <a:lvl1pPr marL="0" indent="0">
              <a:buNone/>
              <a:defRPr sz="1200"/>
            </a:lvl1pPr>
            <a:lvl2pPr marL="342740" indent="0">
              <a:buNone/>
              <a:defRPr sz="1100"/>
            </a:lvl2pPr>
            <a:lvl3pPr marL="685494" indent="0">
              <a:buNone/>
              <a:defRPr sz="900"/>
            </a:lvl3pPr>
            <a:lvl4pPr marL="1028241" indent="0">
              <a:buNone/>
              <a:defRPr sz="800"/>
            </a:lvl4pPr>
            <a:lvl5pPr marL="1370988" indent="0">
              <a:buNone/>
              <a:defRPr sz="800"/>
            </a:lvl5pPr>
            <a:lvl6pPr marL="1713743" indent="0">
              <a:buNone/>
              <a:defRPr sz="800"/>
            </a:lvl6pPr>
            <a:lvl7pPr marL="2056481" indent="0">
              <a:buNone/>
              <a:defRPr sz="800"/>
            </a:lvl7pPr>
            <a:lvl8pPr marL="2399220" indent="0">
              <a:buNone/>
              <a:defRPr sz="800"/>
            </a:lvl8pPr>
            <a:lvl9pPr marL="274196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3225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0"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99"/>
            <a:ext cx="4629150" cy="3655219"/>
          </a:xfrm>
        </p:spPr>
        <p:txBody>
          <a:bodyPr/>
          <a:lstStyle>
            <a:lvl1pPr marL="0" indent="0">
              <a:buNone/>
              <a:defRPr sz="2400"/>
            </a:lvl1pPr>
            <a:lvl2pPr marL="342740" indent="0">
              <a:buNone/>
              <a:defRPr sz="2100"/>
            </a:lvl2pPr>
            <a:lvl3pPr marL="685494" indent="0">
              <a:buNone/>
              <a:defRPr sz="1800"/>
            </a:lvl3pPr>
            <a:lvl4pPr marL="1028241" indent="0">
              <a:buNone/>
              <a:defRPr sz="1500"/>
            </a:lvl4pPr>
            <a:lvl5pPr marL="1370988" indent="0">
              <a:buNone/>
              <a:defRPr sz="1500"/>
            </a:lvl5pPr>
            <a:lvl6pPr marL="1713743" indent="0">
              <a:buNone/>
              <a:defRPr sz="1500"/>
            </a:lvl6pPr>
            <a:lvl7pPr marL="2056481" indent="0">
              <a:buNone/>
              <a:defRPr sz="1500"/>
            </a:lvl7pPr>
            <a:lvl8pPr marL="2399220" indent="0">
              <a:buNone/>
              <a:defRPr sz="1500"/>
            </a:lvl8pPr>
            <a:lvl9pPr marL="2741960" indent="0">
              <a:buNone/>
              <a:defRPr sz="1500"/>
            </a:lvl9pPr>
          </a:lstStyle>
          <a:p>
            <a:endParaRPr lang="en-US"/>
          </a:p>
        </p:txBody>
      </p:sp>
      <p:sp>
        <p:nvSpPr>
          <p:cNvPr id="4" name="Text Placeholder 3"/>
          <p:cNvSpPr>
            <a:spLocks noGrp="1"/>
          </p:cNvSpPr>
          <p:nvPr>
            <p:ph type="body" sz="half" idx="2"/>
          </p:nvPr>
        </p:nvSpPr>
        <p:spPr>
          <a:xfrm>
            <a:off x="629850" y="1543052"/>
            <a:ext cx="2949178" cy="2858691"/>
          </a:xfrm>
        </p:spPr>
        <p:txBody>
          <a:bodyPr/>
          <a:lstStyle>
            <a:lvl1pPr marL="0" indent="0">
              <a:buNone/>
              <a:defRPr sz="1200"/>
            </a:lvl1pPr>
            <a:lvl2pPr marL="342740" indent="0">
              <a:buNone/>
              <a:defRPr sz="1100"/>
            </a:lvl2pPr>
            <a:lvl3pPr marL="685494" indent="0">
              <a:buNone/>
              <a:defRPr sz="900"/>
            </a:lvl3pPr>
            <a:lvl4pPr marL="1028241" indent="0">
              <a:buNone/>
              <a:defRPr sz="800"/>
            </a:lvl4pPr>
            <a:lvl5pPr marL="1370988" indent="0">
              <a:buNone/>
              <a:defRPr sz="800"/>
            </a:lvl5pPr>
            <a:lvl6pPr marL="1713743" indent="0">
              <a:buNone/>
              <a:defRPr sz="800"/>
            </a:lvl6pPr>
            <a:lvl7pPr marL="2056481" indent="0">
              <a:buNone/>
              <a:defRPr sz="800"/>
            </a:lvl7pPr>
            <a:lvl8pPr marL="2399220" indent="0">
              <a:buNone/>
              <a:defRPr sz="800"/>
            </a:lvl8pPr>
            <a:lvl9pPr marL="274196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88561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9205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2"/>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62"/>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4493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7986482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71"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71" y="2701602"/>
            <a:ext cx="6858000" cy="1241822"/>
          </a:xfrm>
        </p:spPr>
        <p:txBody>
          <a:bodyPr/>
          <a:lstStyle>
            <a:lvl1pPr marL="0" indent="0" algn="ctr">
              <a:buNone/>
              <a:defRPr sz="1800"/>
            </a:lvl1pPr>
            <a:lvl2pPr marL="342704" indent="0" algn="ctr">
              <a:buNone/>
              <a:defRPr sz="1500"/>
            </a:lvl2pPr>
            <a:lvl3pPr marL="685426" indent="0" algn="ctr">
              <a:buNone/>
              <a:defRPr sz="1400"/>
            </a:lvl3pPr>
            <a:lvl4pPr marL="1028139" indent="0" algn="ctr">
              <a:buNone/>
              <a:defRPr sz="1200"/>
            </a:lvl4pPr>
            <a:lvl5pPr marL="1370852" indent="0" algn="ctr">
              <a:buNone/>
              <a:defRPr sz="1200"/>
            </a:lvl5pPr>
            <a:lvl6pPr marL="1713575" indent="0" algn="ctr">
              <a:buNone/>
              <a:defRPr sz="1200"/>
            </a:lvl6pPr>
            <a:lvl7pPr marL="2056277" indent="0" algn="ctr">
              <a:buNone/>
              <a:defRPr sz="1200"/>
            </a:lvl7pPr>
            <a:lvl8pPr marL="2398980" indent="0" algn="ctr">
              <a:buNone/>
              <a:defRPr sz="1200"/>
            </a:lvl8pPr>
            <a:lvl9pPr marL="2741684"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180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88957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ctr" defTabSz="685732"/>
            <a:endParaRPr lang="en-US" sz="1100" kern="0" dirty="0">
              <a:solidFill>
                <a:prstClr val="white"/>
              </a:solidFill>
              <a:latin typeface="Helvetica Regular" charset="0"/>
              <a:sym typeface="Arial"/>
            </a:endParaRPr>
          </a:p>
        </p:txBody>
      </p:sp>
    </p:spTree>
    <p:extLst>
      <p:ext uri="{BB962C8B-B14F-4D97-AF65-F5344CB8AC3E}">
        <p14:creationId xmlns:p14="http://schemas.microsoft.com/office/powerpoint/2010/main" val="251982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ctr" defTabSz="685732"/>
            <a:endParaRPr lang="en-US" sz="1100" kern="0" dirty="0">
              <a:solidFill>
                <a:prstClr val="white"/>
              </a:solidFill>
              <a:latin typeface="Helvetica Regular" charset="0"/>
              <a:sym typeface="Arial"/>
            </a:endParaRPr>
          </a:p>
        </p:txBody>
      </p:sp>
    </p:spTree>
    <p:extLst>
      <p:ext uri="{BB962C8B-B14F-4D97-AF65-F5344CB8AC3E}">
        <p14:creationId xmlns:p14="http://schemas.microsoft.com/office/powerpoint/2010/main" val="4666690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ctr" defTabSz="685732"/>
            <a:endParaRPr lang="en-US" sz="1100" kern="0" dirty="0">
              <a:solidFill>
                <a:prstClr val="white"/>
              </a:solidFill>
              <a:latin typeface="Helvetica Regular" charset="0"/>
              <a:sym typeface="Arial"/>
            </a:endParaRPr>
          </a:p>
        </p:txBody>
      </p:sp>
    </p:spTree>
    <p:extLst>
      <p:ext uri="{BB962C8B-B14F-4D97-AF65-F5344CB8AC3E}">
        <p14:creationId xmlns:p14="http://schemas.microsoft.com/office/powerpoint/2010/main" val="37051724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66877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401"/>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243"/>
            <a:ext cx="7886700" cy="1125140"/>
          </a:xfrm>
        </p:spPr>
        <p:txBody>
          <a:bodyPr/>
          <a:lstStyle>
            <a:lvl1pPr marL="0" indent="0">
              <a:buNone/>
              <a:defRPr sz="1800">
                <a:solidFill>
                  <a:schemeClr val="tx1">
                    <a:tint val="75000"/>
                  </a:schemeClr>
                </a:solidFill>
              </a:defRPr>
            </a:lvl1pPr>
            <a:lvl2pPr marL="342704" indent="0">
              <a:buNone/>
              <a:defRPr sz="1500">
                <a:solidFill>
                  <a:schemeClr val="tx1">
                    <a:tint val="75000"/>
                  </a:schemeClr>
                </a:solidFill>
              </a:defRPr>
            </a:lvl2pPr>
            <a:lvl3pPr marL="685426" indent="0">
              <a:buNone/>
              <a:defRPr sz="1400">
                <a:solidFill>
                  <a:schemeClr val="tx1">
                    <a:tint val="75000"/>
                  </a:schemeClr>
                </a:solidFill>
              </a:defRPr>
            </a:lvl3pPr>
            <a:lvl4pPr marL="1028139" indent="0">
              <a:buNone/>
              <a:defRPr sz="1200">
                <a:solidFill>
                  <a:schemeClr val="tx1">
                    <a:tint val="75000"/>
                  </a:schemeClr>
                </a:solidFill>
              </a:defRPr>
            </a:lvl4pPr>
            <a:lvl5pPr marL="1370852" indent="0">
              <a:buNone/>
              <a:defRPr sz="1200">
                <a:solidFill>
                  <a:schemeClr val="tx1">
                    <a:tint val="75000"/>
                  </a:schemeClr>
                </a:solidFill>
              </a:defRPr>
            </a:lvl5pPr>
            <a:lvl6pPr marL="1713575" indent="0">
              <a:buNone/>
              <a:defRPr sz="1200">
                <a:solidFill>
                  <a:schemeClr val="tx1">
                    <a:tint val="75000"/>
                  </a:schemeClr>
                </a:solidFill>
              </a:defRPr>
            </a:lvl6pPr>
            <a:lvl7pPr marL="2056277" indent="0">
              <a:buNone/>
              <a:defRPr sz="1200">
                <a:solidFill>
                  <a:schemeClr val="tx1">
                    <a:tint val="75000"/>
                  </a:schemeClr>
                </a:solidFill>
              </a:defRPr>
            </a:lvl7pPr>
            <a:lvl8pPr marL="2398980" indent="0">
              <a:buNone/>
              <a:defRPr sz="1200">
                <a:solidFill>
                  <a:schemeClr val="tx1">
                    <a:tint val="75000"/>
                  </a:schemeClr>
                </a:solidFill>
              </a:defRPr>
            </a:lvl8pPr>
            <a:lvl9pPr marL="2741684"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54200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72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57406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914" y="1260872"/>
            <a:ext cx="3868340" cy="617934"/>
          </a:xfrm>
        </p:spPr>
        <p:txBody>
          <a:bodyPr anchor="b"/>
          <a:lstStyle>
            <a:lvl1pPr marL="0" indent="0">
              <a:buNone/>
              <a:defRPr sz="1800" b="1"/>
            </a:lvl1pPr>
            <a:lvl2pPr marL="342704" indent="0">
              <a:buNone/>
              <a:defRPr sz="1500" b="1"/>
            </a:lvl2pPr>
            <a:lvl3pPr marL="685426" indent="0">
              <a:buNone/>
              <a:defRPr sz="1400" b="1"/>
            </a:lvl3pPr>
            <a:lvl4pPr marL="1028139" indent="0">
              <a:buNone/>
              <a:defRPr sz="1200" b="1"/>
            </a:lvl4pPr>
            <a:lvl5pPr marL="1370852" indent="0">
              <a:buNone/>
              <a:defRPr sz="1200" b="1"/>
            </a:lvl5pPr>
            <a:lvl6pPr marL="1713575" indent="0">
              <a:buNone/>
              <a:defRPr sz="1200" b="1"/>
            </a:lvl6pPr>
            <a:lvl7pPr marL="2056277" indent="0">
              <a:buNone/>
              <a:defRPr sz="1200" b="1"/>
            </a:lvl7pPr>
            <a:lvl8pPr marL="2398980" indent="0">
              <a:buNone/>
              <a:defRPr sz="1200" b="1"/>
            </a:lvl8pPr>
            <a:lvl9pPr marL="274168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914"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704" indent="0">
              <a:buNone/>
              <a:defRPr sz="1500" b="1"/>
            </a:lvl2pPr>
            <a:lvl3pPr marL="685426" indent="0">
              <a:buNone/>
              <a:defRPr sz="1400" b="1"/>
            </a:lvl3pPr>
            <a:lvl4pPr marL="1028139" indent="0">
              <a:buNone/>
              <a:defRPr sz="1200" b="1"/>
            </a:lvl4pPr>
            <a:lvl5pPr marL="1370852" indent="0">
              <a:buNone/>
              <a:defRPr sz="1200" b="1"/>
            </a:lvl5pPr>
            <a:lvl6pPr marL="1713575" indent="0">
              <a:buNone/>
              <a:defRPr sz="1200" b="1"/>
            </a:lvl6pPr>
            <a:lvl7pPr marL="2056277" indent="0">
              <a:buNone/>
              <a:defRPr sz="1200" b="1"/>
            </a:lvl7pPr>
            <a:lvl8pPr marL="2398980" indent="0">
              <a:buNone/>
              <a:defRPr sz="1200" b="1"/>
            </a:lvl8pPr>
            <a:lvl9pPr marL="274168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52285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34459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80910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6"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66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916" y="1543052"/>
            <a:ext cx="2949178" cy="2858691"/>
          </a:xfrm>
        </p:spPr>
        <p:txBody>
          <a:bodyPr/>
          <a:lstStyle>
            <a:lvl1pPr marL="0" indent="0">
              <a:buNone/>
              <a:defRPr sz="1200"/>
            </a:lvl1pPr>
            <a:lvl2pPr marL="342704" indent="0">
              <a:buNone/>
              <a:defRPr sz="1100"/>
            </a:lvl2pPr>
            <a:lvl3pPr marL="685426" indent="0">
              <a:buNone/>
              <a:defRPr sz="900"/>
            </a:lvl3pPr>
            <a:lvl4pPr marL="1028139" indent="0">
              <a:buNone/>
              <a:defRPr sz="800"/>
            </a:lvl4pPr>
            <a:lvl5pPr marL="1370852" indent="0">
              <a:buNone/>
              <a:defRPr sz="800"/>
            </a:lvl5pPr>
            <a:lvl6pPr marL="1713575" indent="0">
              <a:buNone/>
              <a:defRPr sz="800"/>
            </a:lvl6pPr>
            <a:lvl7pPr marL="2056277" indent="0">
              <a:buNone/>
              <a:defRPr sz="800"/>
            </a:lvl7pPr>
            <a:lvl8pPr marL="2398980" indent="0">
              <a:buNone/>
              <a:defRPr sz="800"/>
            </a:lvl8pPr>
            <a:lvl9pPr marL="274168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1076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8789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6"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667"/>
            <a:ext cx="4629150" cy="3655219"/>
          </a:xfrm>
        </p:spPr>
        <p:txBody>
          <a:bodyPr/>
          <a:lstStyle>
            <a:lvl1pPr marL="0" indent="0">
              <a:buNone/>
              <a:defRPr sz="2400"/>
            </a:lvl1pPr>
            <a:lvl2pPr marL="342704" indent="0">
              <a:buNone/>
              <a:defRPr sz="2100"/>
            </a:lvl2pPr>
            <a:lvl3pPr marL="685426" indent="0">
              <a:buNone/>
              <a:defRPr sz="1800"/>
            </a:lvl3pPr>
            <a:lvl4pPr marL="1028139" indent="0">
              <a:buNone/>
              <a:defRPr sz="1500"/>
            </a:lvl4pPr>
            <a:lvl5pPr marL="1370852" indent="0">
              <a:buNone/>
              <a:defRPr sz="1500"/>
            </a:lvl5pPr>
            <a:lvl6pPr marL="1713575" indent="0">
              <a:buNone/>
              <a:defRPr sz="1500"/>
            </a:lvl6pPr>
            <a:lvl7pPr marL="2056277" indent="0">
              <a:buNone/>
              <a:defRPr sz="1500"/>
            </a:lvl7pPr>
            <a:lvl8pPr marL="2398980" indent="0">
              <a:buNone/>
              <a:defRPr sz="1500"/>
            </a:lvl8pPr>
            <a:lvl9pPr marL="2741684" indent="0">
              <a:buNone/>
              <a:defRPr sz="1500"/>
            </a:lvl9pPr>
          </a:lstStyle>
          <a:p>
            <a:endParaRPr lang="en-US" dirty="0"/>
          </a:p>
        </p:txBody>
      </p:sp>
      <p:sp>
        <p:nvSpPr>
          <p:cNvPr id="4" name="Text Placeholder 3"/>
          <p:cNvSpPr>
            <a:spLocks noGrp="1"/>
          </p:cNvSpPr>
          <p:nvPr>
            <p:ph type="body" sz="half" idx="2"/>
          </p:nvPr>
        </p:nvSpPr>
        <p:spPr>
          <a:xfrm>
            <a:off x="629916" y="1543052"/>
            <a:ext cx="2949178" cy="2858691"/>
          </a:xfrm>
        </p:spPr>
        <p:txBody>
          <a:bodyPr/>
          <a:lstStyle>
            <a:lvl1pPr marL="0" indent="0">
              <a:buNone/>
              <a:defRPr sz="1200"/>
            </a:lvl1pPr>
            <a:lvl2pPr marL="342704" indent="0">
              <a:buNone/>
              <a:defRPr sz="1100"/>
            </a:lvl2pPr>
            <a:lvl3pPr marL="685426" indent="0">
              <a:buNone/>
              <a:defRPr sz="900"/>
            </a:lvl3pPr>
            <a:lvl4pPr marL="1028139" indent="0">
              <a:buNone/>
              <a:defRPr sz="800"/>
            </a:lvl4pPr>
            <a:lvl5pPr marL="1370852" indent="0">
              <a:buNone/>
              <a:defRPr sz="800"/>
            </a:lvl5pPr>
            <a:lvl6pPr marL="1713575" indent="0">
              <a:buNone/>
              <a:defRPr sz="800"/>
            </a:lvl6pPr>
            <a:lvl7pPr marL="2056277" indent="0">
              <a:buNone/>
              <a:defRPr sz="800"/>
            </a:lvl7pPr>
            <a:lvl8pPr marL="2398980" indent="0">
              <a:buNone/>
              <a:defRPr sz="800"/>
            </a:lvl8pPr>
            <a:lvl9pPr marL="274168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78314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9876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41"/>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94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3451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90"/>
            <a:ext cx="4629150" cy="365522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002" indent="0">
              <a:buNone/>
              <a:defRPr sz="1100"/>
            </a:lvl2pPr>
            <a:lvl3pPr marL="684056" indent="0">
              <a:buNone/>
              <a:defRPr sz="900"/>
            </a:lvl3pPr>
            <a:lvl4pPr marL="1026083" indent="0">
              <a:buNone/>
              <a:defRPr sz="800"/>
            </a:lvl4pPr>
            <a:lvl5pPr marL="1368110" indent="0">
              <a:buNone/>
              <a:defRPr sz="800"/>
            </a:lvl5pPr>
            <a:lvl6pPr marL="1710170" indent="0">
              <a:buNone/>
              <a:defRPr sz="800"/>
            </a:lvl6pPr>
            <a:lvl7pPr marL="2052164" indent="0">
              <a:buNone/>
              <a:defRPr sz="800"/>
            </a:lvl7pPr>
            <a:lvl8pPr marL="2394161" indent="0">
              <a:buNone/>
              <a:defRPr sz="800"/>
            </a:lvl8pPr>
            <a:lvl9pPr marL="2736158"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022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90"/>
            <a:ext cx="4629150" cy="3655220"/>
          </a:xfrm>
        </p:spPr>
        <p:txBody>
          <a:bodyPr/>
          <a:lstStyle>
            <a:lvl1pPr marL="0" indent="0">
              <a:buNone/>
              <a:defRPr sz="2400"/>
            </a:lvl1pPr>
            <a:lvl2pPr marL="342002" indent="0">
              <a:buNone/>
              <a:defRPr sz="2100"/>
            </a:lvl2pPr>
            <a:lvl3pPr marL="684056" indent="0">
              <a:buNone/>
              <a:defRPr sz="1800"/>
            </a:lvl3pPr>
            <a:lvl4pPr marL="1026083" indent="0">
              <a:buNone/>
              <a:defRPr sz="1500"/>
            </a:lvl4pPr>
            <a:lvl5pPr marL="1368110" indent="0">
              <a:buNone/>
              <a:defRPr sz="1500"/>
            </a:lvl5pPr>
            <a:lvl6pPr marL="1710170" indent="0">
              <a:buNone/>
              <a:defRPr sz="1500"/>
            </a:lvl6pPr>
            <a:lvl7pPr marL="2052164" indent="0">
              <a:buNone/>
              <a:defRPr sz="1500"/>
            </a:lvl7pPr>
            <a:lvl8pPr marL="2394161" indent="0">
              <a:buNone/>
              <a:defRPr sz="1500"/>
            </a:lvl8pPr>
            <a:lvl9pPr marL="2736158"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002" indent="0">
              <a:buNone/>
              <a:defRPr sz="1100"/>
            </a:lvl2pPr>
            <a:lvl3pPr marL="684056" indent="0">
              <a:buNone/>
              <a:defRPr sz="900"/>
            </a:lvl3pPr>
            <a:lvl4pPr marL="1026083" indent="0">
              <a:buNone/>
              <a:defRPr sz="800"/>
            </a:lvl4pPr>
            <a:lvl5pPr marL="1368110" indent="0">
              <a:buNone/>
              <a:defRPr sz="800"/>
            </a:lvl5pPr>
            <a:lvl6pPr marL="1710170" indent="0">
              <a:buNone/>
              <a:defRPr sz="800"/>
            </a:lvl6pPr>
            <a:lvl7pPr marL="2052164" indent="0">
              <a:buNone/>
              <a:defRPr sz="800"/>
            </a:lvl7pPr>
            <a:lvl8pPr marL="2394161" indent="0">
              <a:buNone/>
              <a:defRPr sz="800"/>
            </a:lvl8pPr>
            <a:lvl9pPr marL="2736158"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689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6.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53"/>
            <a:ext cx="7886700" cy="994172"/>
          </a:xfrm>
          <a:prstGeom prst="rect">
            <a:avLst/>
          </a:prstGeom>
        </p:spPr>
        <p:txBody>
          <a:bodyPr vert="horz" lIns="68418" tIns="34256" rIns="68418" bIns="34256"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418" tIns="34256" rIns="68418" bIns="342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73"/>
            <a:ext cx="2057400" cy="273844"/>
          </a:xfrm>
          <a:prstGeom prst="rect">
            <a:avLst/>
          </a:prstGeom>
        </p:spPr>
        <p:txBody>
          <a:bodyPr vert="horz" lIns="68418" tIns="34256" rIns="68418" bIns="34256" rtlCol="0" anchor="ctr"/>
          <a:lstStyle>
            <a:lvl1pPr algn="l">
              <a:defRPr sz="900">
                <a:solidFill>
                  <a:schemeClr val="tx1">
                    <a:tint val="75000"/>
                  </a:schemeClr>
                </a:solidFill>
              </a:defRPr>
            </a:lvl1pPr>
          </a:lstStyle>
          <a:p>
            <a:pPr defTabSz="685069"/>
            <a:fld id="{E09C8FD0-8411-F04A-A3E6-5228CF0AF7B5}" type="datetimeFigureOut">
              <a:rPr lang="en-US" smtClean="0">
                <a:solidFill>
                  <a:prstClr val="black">
                    <a:tint val="75000"/>
                  </a:prstClr>
                </a:solidFill>
              </a:rPr>
              <a:pPr defTabSz="685069"/>
              <a:t>5/16/2018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73"/>
            <a:ext cx="3086100" cy="273844"/>
          </a:xfrm>
          <a:prstGeom prst="rect">
            <a:avLst/>
          </a:prstGeom>
        </p:spPr>
        <p:txBody>
          <a:bodyPr vert="horz" lIns="68418" tIns="34256" rIns="68418" bIns="34256" rtlCol="0" anchor="ctr"/>
          <a:lstStyle>
            <a:lvl1pPr algn="ctr">
              <a:defRPr sz="900">
                <a:solidFill>
                  <a:schemeClr val="tx1">
                    <a:tint val="75000"/>
                  </a:schemeClr>
                </a:solidFill>
              </a:defRPr>
            </a:lvl1pPr>
          </a:lstStyle>
          <a:p>
            <a:pPr defTabSz="685069"/>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73"/>
            <a:ext cx="2057400" cy="273844"/>
          </a:xfrm>
          <a:prstGeom prst="rect">
            <a:avLst/>
          </a:prstGeom>
        </p:spPr>
        <p:txBody>
          <a:bodyPr vert="horz" lIns="68418" tIns="34256" rIns="68418" bIns="34256" rtlCol="0" anchor="ctr"/>
          <a:lstStyle>
            <a:lvl1pPr algn="r">
              <a:defRPr sz="900">
                <a:solidFill>
                  <a:schemeClr val="tx1">
                    <a:tint val="75000"/>
                  </a:schemeClr>
                </a:solidFill>
              </a:defRPr>
            </a:lvl1pPr>
          </a:lstStyle>
          <a:p>
            <a:pPr defTabSz="685069"/>
            <a:fld id="{623FD977-3ECB-084D-B4A3-489392581263}" type="slidenum">
              <a:rPr lang="en-US" smtClean="0">
                <a:solidFill>
                  <a:prstClr val="black">
                    <a:tint val="75000"/>
                  </a:prstClr>
                </a:solidFill>
              </a:rPr>
              <a:pPr defTabSz="685069"/>
              <a:t>‹#›</a:t>
            </a:fld>
            <a:endParaRPr lang="en-US">
              <a:solidFill>
                <a:prstClr val="black">
                  <a:tint val="75000"/>
                </a:prstClr>
              </a:solidFill>
            </a:endParaRPr>
          </a:p>
        </p:txBody>
      </p:sp>
    </p:spTree>
    <p:extLst>
      <p:ext uri="{BB962C8B-B14F-4D97-AF65-F5344CB8AC3E}">
        <p14:creationId xmlns:p14="http://schemas.microsoft.com/office/powerpoint/2010/main" val="2146229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405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028" indent="-171028" algn="l" defTabSz="684056"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3086" indent="-171028" algn="l" defTabSz="684056"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5086" indent="-171028" algn="l" defTabSz="684056"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197080" indent="-171028" algn="l" defTabSz="684056" rtl="0" eaLnBrk="1" latinLnBrk="0" hangingPunct="1">
        <a:lnSpc>
          <a:spcPct val="90000"/>
        </a:lnSpc>
        <a:spcBef>
          <a:spcPts val="375"/>
        </a:spcBef>
        <a:buFont typeface="Arial"/>
        <a:buChar char="•"/>
        <a:defRPr sz="1400" kern="1200">
          <a:solidFill>
            <a:schemeClr val="tx1"/>
          </a:solidFill>
          <a:latin typeface="+mn-lt"/>
          <a:ea typeface="+mn-ea"/>
          <a:cs typeface="+mn-cs"/>
        </a:defRPr>
      </a:lvl4pPr>
      <a:lvl5pPr marL="1539077" indent="-171028" algn="l" defTabSz="684056" rtl="0" eaLnBrk="1" latinLnBrk="0" hangingPunct="1">
        <a:lnSpc>
          <a:spcPct val="90000"/>
        </a:lnSpc>
        <a:spcBef>
          <a:spcPts val="375"/>
        </a:spcBef>
        <a:buFont typeface="Arial"/>
        <a:buChar char="•"/>
        <a:defRPr sz="1400" kern="1200">
          <a:solidFill>
            <a:schemeClr val="tx1"/>
          </a:solidFill>
          <a:latin typeface="+mn-lt"/>
          <a:ea typeface="+mn-ea"/>
          <a:cs typeface="+mn-cs"/>
        </a:defRPr>
      </a:lvl5pPr>
      <a:lvl6pPr marL="1881134" indent="-171028" algn="l" defTabSz="684056"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3164" indent="-171028" algn="l" defTabSz="684056"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65190" indent="-171028" algn="l" defTabSz="684056"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07245" indent="-171028" algn="l" defTabSz="684056"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4056" rtl="0" eaLnBrk="1" latinLnBrk="0" hangingPunct="1">
        <a:defRPr sz="1400" kern="1200">
          <a:solidFill>
            <a:schemeClr val="tx1"/>
          </a:solidFill>
          <a:latin typeface="+mn-lt"/>
          <a:ea typeface="+mn-ea"/>
          <a:cs typeface="+mn-cs"/>
        </a:defRPr>
      </a:lvl1pPr>
      <a:lvl2pPr marL="342002" algn="l" defTabSz="684056" rtl="0" eaLnBrk="1" latinLnBrk="0" hangingPunct="1">
        <a:defRPr sz="1400" kern="1200">
          <a:solidFill>
            <a:schemeClr val="tx1"/>
          </a:solidFill>
          <a:latin typeface="+mn-lt"/>
          <a:ea typeface="+mn-ea"/>
          <a:cs typeface="+mn-cs"/>
        </a:defRPr>
      </a:lvl2pPr>
      <a:lvl3pPr marL="684056" algn="l" defTabSz="684056" rtl="0" eaLnBrk="1" latinLnBrk="0" hangingPunct="1">
        <a:defRPr sz="1400" kern="1200">
          <a:solidFill>
            <a:schemeClr val="tx1"/>
          </a:solidFill>
          <a:latin typeface="+mn-lt"/>
          <a:ea typeface="+mn-ea"/>
          <a:cs typeface="+mn-cs"/>
        </a:defRPr>
      </a:lvl3pPr>
      <a:lvl4pPr marL="1026083" algn="l" defTabSz="684056" rtl="0" eaLnBrk="1" latinLnBrk="0" hangingPunct="1">
        <a:defRPr sz="1400" kern="1200">
          <a:solidFill>
            <a:schemeClr val="tx1"/>
          </a:solidFill>
          <a:latin typeface="+mn-lt"/>
          <a:ea typeface="+mn-ea"/>
          <a:cs typeface="+mn-cs"/>
        </a:defRPr>
      </a:lvl4pPr>
      <a:lvl5pPr marL="1368110" algn="l" defTabSz="684056" rtl="0" eaLnBrk="1" latinLnBrk="0" hangingPunct="1">
        <a:defRPr sz="1400" kern="1200">
          <a:solidFill>
            <a:schemeClr val="tx1"/>
          </a:solidFill>
          <a:latin typeface="+mn-lt"/>
          <a:ea typeface="+mn-ea"/>
          <a:cs typeface="+mn-cs"/>
        </a:defRPr>
      </a:lvl5pPr>
      <a:lvl6pPr marL="1710170" algn="l" defTabSz="684056" rtl="0" eaLnBrk="1" latinLnBrk="0" hangingPunct="1">
        <a:defRPr sz="1400" kern="1200">
          <a:solidFill>
            <a:schemeClr val="tx1"/>
          </a:solidFill>
          <a:latin typeface="+mn-lt"/>
          <a:ea typeface="+mn-ea"/>
          <a:cs typeface="+mn-cs"/>
        </a:defRPr>
      </a:lvl6pPr>
      <a:lvl7pPr marL="2052164" algn="l" defTabSz="684056" rtl="0" eaLnBrk="1" latinLnBrk="0" hangingPunct="1">
        <a:defRPr sz="1400" kern="1200">
          <a:solidFill>
            <a:schemeClr val="tx1"/>
          </a:solidFill>
          <a:latin typeface="+mn-lt"/>
          <a:ea typeface="+mn-ea"/>
          <a:cs typeface="+mn-cs"/>
        </a:defRPr>
      </a:lvl7pPr>
      <a:lvl8pPr marL="2394161" algn="l" defTabSz="684056" rtl="0" eaLnBrk="1" latinLnBrk="0" hangingPunct="1">
        <a:defRPr sz="1400" kern="1200">
          <a:solidFill>
            <a:schemeClr val="tx1"/>
          </a:solidFill>
          <a:latin typeface="+mn-lt"/>
          <a:ea typeface="+mn-ea"/>
          <a:cs typeface="+mn-cs"/>
        </a:defRPr>
      </a:lvl8pPr>
      <a:lvl9pPr marL="2736158" algn="l" defTabSz="684056"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273844"/>
            <a:ext cx="7886700" cy="994172"/>
          </a:xfrm>
          <a:prstGeom prst="rect">
            <a:avLst/>
          </a:prstGeom>
          <a:noFill/>
          <a:ln>
            <a:noFill/>
          </a:ln>
        </p:spPr>
        <p:txBody>
          <a:bodyPr wrap="square" lIns="91369" tIns="91369" rIns="91369" bIns="91369" anchor="ctr" anchorCtr="0"/>
          <a:lstStyle>
            <a:lvl1pPr marL="0" marR="0" lvl="0" indent="0" algn="l" rtl="0">
              <a:lnSpc>
                <a:spcPct val="90000"/>
              </a:lnSpc>
              <a:spcBef>
                <a:spcPts val="0"/>
              </a:spcBef>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1" name="Shape 11"/>
          <p:cNvSpPr txBox="1">
            <a:spLocks noGrp="1"/>
          </p:cNvSpPr>
          <p:nvPr>
            <p:ph type="body" idx="1"/>
          </p:nvPr>
        </p:nvSpPr>
        <p:spPr>
          <a:xfrm>
            <a:off x="628650" y="1369219"/>
            <a:ext cx="7886700" cy="3263504"/>
          </a:xfrm>
          <a:prstGeom prst="rect">
            <a:avLst/>
          </a:prstGeom>
          <a:noFill/>
          <a:ln>
            <a:noFill/>
          </a:ln>
        </p:spPr>
        <p:txBody>
          <a:bodyPr wrap="square" lIns="91369" tIns="91369" rIns="91369" bIns="91369"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2550"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1543050" marR="0" lvl="4" indent="-82550"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1885950" marR="0" lvl="5" indent="-82550"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2228850" marR="0" lvl="6" indent="-82550"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2571750" marR="0" lvl="7" indent="-82550"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2914650" marR="0" lvl="8" indent="-82550"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28650" y="4767264"/>
            <a:ext cx="2057400" cy="273844"/>
          </a:xfrm>
          <a:prstGeom prst="rect">
            <a:avLst/>
          </a:prstGeom>
          <a:noFill/>
          <a:ln>
            <a:noFill/>
          </a:ln>
        </p:spPr>
        <p:txBody>
          <a:bodyPr wrap="square" lIns="91369" tIns="91369" rIns="91369" bIns="91369" anchor="ctr" anchorCtr="0"/>
          <a:lstStyle>
            <a:lvl1pPr marL="0" marR="0" lvl="0" indent="0" algn="l" rtl="0">
              <a:spcBef>
                <a:spcPts val="0"/>
              </a:spcBef>
              <a:buSzPts val="1400"/>
              <a:buNone/>
              <a:defRPr sz="900" b="0" i="0" u="none" strike="noStrike" cap="none">
                <a:solidFill>
                  <a:srgbClr val="888888"/>
                </a:solidFill>
                <a:latin typeface="Calibri"/>
                <a:ea typeface="Calibri"/>
                <a:cs typeface="Calibri"/>
                <a:sym typeface="Calibri"/>
              </a:defRPr>
            </a:lvl1pPr>
            <a:lvl2pPr marL="456854"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748"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614"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494"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4347"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1201"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808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947"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pPr defTabSz="685341"/>
            <a:endParaRPr lang="en-US" kern="0"/>
          </a:p>
        </p:txBody>
      </p:sp>
      <p:sp>
        <p:nvSpPr>
          <p:cNvPr id="13" name="Shape 13"/>
          <p:cNvSpPr txBox="1">
            <a:spLocks noGrp="1"/>
          </p:cNvSpPr>
          <p:nvPr>
            <p:ph type="ftr" idx="11"/>
          </p:nvPr>
        </p:nvSpPr>
        <p:spPr>
          <a:xfrm>
            <a:off x="3028950" y="4767264"/>
            <a:ext cx="3086100" cy="273844"/>
          </a:xfrm>
          <a:prstGeom prst="rect">
            <a:avLst/>
          </a:prstGeom>
          <a:noFill/>
          <a:ln>
            <a:noFill/>
          </a:ln>
        </p:spPr>
        <p:txBody>
          <a:bodyPr wrap="square" lIns="91369" tIns="91369" rIns="91369" bIns="91369" anchor="ctr" anchorCtr="0"/>
          <a:lstStyle>
            <a:lvl1pPr marL="0" marR="0" lvl="0" indent="0" algn="ctr" rtl="0">
              <a:spcBef>
                <a:spcPts val="0"/>
              </a:spcBef>
              <a:buSzPts val="1400"/>
              <a:buNone/>
              <a:defRPr sz="900" b="0" i="0" u="none" strike="noStrike" cap="none">
                <a:solidFill>
                  <a:srgbClr val="888888"/>
                </a:solidFill>
                <a:latin typeface="Calibri"/>
                <a:ea typeface="Calibri"/>
                <a:cs typeface="Calibri"/>
                <a:sym typeface="Calibri"/>
              </a:defRPr>
            </a:lvl1pPr>
            <a:lvl2pPr marL="456854"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748"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614"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494"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4347"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1201"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808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947"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pPr defTabSz="685341"/>
            <a:endParaRPr lang="en-US" kern="0"/>
          </a:p>
        </p:txBody>
      </p:sp>
      <p:sp>
        <p:nvSpPr>
          <p:cNvPr id="14" name="Shape 14"/>
          <p:cNvSpPr txBox="1">
            <a:spLocks noGrp="1"/>
          </p:cNvSpPr>
          <p:nvPr>
            <p:ph type="sldNum" idx="12"/>
          </p:nvPr>
        </p:nvSpPr>
        <p:spPr>
          <a:xfrm>
            <a:off x="6457950" y="4767264"/>
            <a:ext cx="2057400" cy="273844"/>
          </a:xfrm>
          <a:prstGeom prst="rect">
            <a:avLst/>
          </a:prstGeom>
          <a:noFill/>
          <a:ln>
            <a:noFill/>
          </a:ln>
        </p:spPr>
        <p:txBody>
          <a:bodyPr wrap="square" lIns="68532" tIns="34274" rIns="68532" bIns="34274" anchor="ctr" anchorCtr="0">
            <a:noAutofit/>
          </a:bodyPr>
          <a:lstStyle/>
          <a:p>
            <a:pPr algn="r" defTabSz="685341"/>
            <a:fld id="{00000000-1234-1234-1234-123412341234}" type="slidenum">
              <a:rPr lang="en-US" sz="900" kern="0" smtClean="0">
                <a:solidFill>
                  <a:srgbClr val="888888"/>
                </a:solidFill>
                <a:latin typeface="Calibri"/>
                <a:ea typeface="Calibri"/>
                <a:cs typeface="Calibri"/>
                <a:sym typeface="Calibri"/>
              </a:rPr>
              <a:pPr algn="r" defTabSz="685341"/>
              <a:t>‹#›</a:t>
            </a:fld>
            <a:endParaRPr lang="en-US" sz="900" kern="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061383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394" tIns="45697" rIns="91394" bIns="45697" rtlCol="0" anchor="ctr">
            <a:normAutofit/>
          </a:bodyPr>
          <a:lstStyle/>
          <a:p>
            <a:r>
              <a:rPr lang="en-US"/>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91394" tIns="45697" rIns="91394" bIns="4569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97"/>
            <a:ext cx="2057400" cy="273844"/>
          </a:xfrm>
          <a:prstGeom prst="rect">
            <a:avLst/>
          </a:prstGeom>
        </p:spPr>
        <p:txBody>
          <a:bodyPr vert="horz" lIns="91394" tIns="45697" rIns="91394" bIns="45697" rtlCol="0" anchor="ctr"/>
          <a:lstStyle>
            <a:lvl1pPr algn="l">
              <a:defRPr sz="900">
                <a:solidFill>
                  <a:schemeClr val="tx1">
                    <a:tint val="75000"/>
                  </a:schemeClr>
                </a:solidFill>
              </a:defRPr>
            </a:lvl1pPr>
          </a:lstStyle>
          <a:p>
            <a:pPr defTabSz="685443"/>
            <a:fld id="{97598136-32DE-410E-A4E3-969AF1DA6814}" type="datetimeFigureOut">
              <a:rPr lang="en-US" kern="0" smtClean="0">
                <a:solidFill>
                  <a:prstClr val="black">
                    <a:tint val="75000"/>
                  </a:prstClr>
                </a:solidFill>
                <a:latin typeface="Arial"/>
                <a:cs typeface="Arial"/>
                <a:sym typeface="Arial"/>
              </a:rPr>
              <a:pPr defTabSz="685443"/>
              <a:t>5/16/2018</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3"/>
          </p:nvPr>
        </p:nvSpPr>
        <p:spPr>
          <a:xfrm>
            <a:off x="3028951" y="4767297"/>
            <a:ext cx="3086100" cy="273844"/>
          </a:xfrm>
          <a:prstGeom prst="rect">
            <a:avLst/>
          </a:prstGeom>
        </p:spPr>
        <p:txBody>
          <a:bodyPr vert="horz" lIns="91394" tIns="45697" rIns="91394" bIns="45697" rtlCol="0" anchor="ctr"/>
          <a:lstStyle>
            <a:lvl1pPr algn="ctr">
              <a:defRPr sz="900">
                <a:solidFill>
                  <a:schemeClr val="tx1">
                    <a:tint val="75000"/>
                  </a:schemeClr>
                </a:solidFill>
              </a:defRPr>
            </a:lvl1pPr>
          </a:lstStyle>
          <a:p>
            <a:pPr defTabSz="685443"/>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4"/>
          </p:nvPr>
        </p:nvSpPr>
        <p:spPr>
          <a:xfrm>
            <a:off x="6457950" y="4767297"/>
            <a:ext cx="2057400" cy="273844"/>
          </a:xfrm>
          <a:prstGeom prst="rect">
            <a:avLst/>
          </a:prstGeom>
        </p:spPr>
        <p:txBody>
          <a:bodyPr vert="horz" lIns="91394" tIns="45697" rIns="91394" bIns="45697" rtlCol="0" anchor="ctr"/>
          <a:lstStyle>
            <a:lvl1pPr algn="r">
              <a:defRPr sz="900">
                <a:solidFill>
                  <a:schemeClr val="tx1">
                    <a:tint val="75000"/>
                  </a:schemeClr>
                </a:solidFill>
              </a:defRPr>
            </a:lvl1pPr>
          </a:lstStyle>
          <a:p>
            <a:pPr defTabSz="685443"/>
            <a:fld id="{A440B766-694A-4C85-A5E3-8AA8E042C453}" type="slidenum">
              <a:rPr lang="en-US" kern="0" smtClean="0">
                <a:solidFill>
                  <a:prstClr val="black">
                    <a:tint val="75000"/>
                  </a:prstClr>
                </a:solidFill>
                <a:latin typeface="Arial"/>
                <a:cs typeface="Arial"/>
                <a:sym typeface="Arial"/>
              </a:rPr>
              <a:pPr defTabSz="685443"/>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52638234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40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8" indent="-171358" algn="l" defTabSz="68540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73" indent="-171358" algn="l" defTabSz="68540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66" indent="-171358" algn="l" defTabSz="68540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60"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55"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869"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74"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78"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93"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409" rtl="0" eaLnBrk="1" latinLnBrk="0" hangingPunct="1">
        <a:defRPr sz="1400" kern="1200">
          <a:solidFill>
            <a:schemeClr val="tx1"/>
          </a:solidFill>
          <a:latin typeface="+mn-lt"/>
          <a:ea typeface="+mn-ea"/>
          <a:cs typeface="+mn-cs"/>
        </a:defRPr>
      </a:lvl1pPr>
      <a:lvl2pPr marL="342695" algn="l" defTabSz="685409" rtl="0" eaLnBrk="1" latinLnBrk="0" hangingPunct="1">
        <a:defRPr sz="1400" kern="1200">
          <a:solidFill>
            <a:schemeClr val="tx1"/>
          </a:solidFill>
          <a:latin typeface="+mn-lt"/>
          <a:ea typeface="+mn-ea"/>
          <a:cs typeface="+mn-cs"/>
        </a:defRPr>
      </a:lvl2pPr>
      <a:lvl3pPr marL="685409" algn="l" defTabSz="685409" rtl="0" eaLnBrk="1" latinLnBrk="0" hangingPunct="1">
        <a:defRPr sz="1400" kern="1200">
          <a:solidFill>
            <a:schemeClr val="tx1"/>
          </a:solidFill>
          <a:latin typeface="+mn-lt"/>
          <a:ea typeface="+mn-ea"/>
          <a:cs typeface="+mn-cs"/>
        </a:defRPr>
      </a:lvl3pPr>
      <a:lvl4pPr marL="1028114" algn="l" defTabSz="685409" rtl="0" eaLnBrk="1" latinLnBrk="0" hangingPunct="1">
        <a:defRPr sz="1400" kern="1200">
          <a:solidFill>
            <a:schemeClr val="tx1"/>
          </a:solidFill>
          <a:latin typeface="+mn-lt"/>
          <a:ea typeface="+mn-ea"/>
          <a:cs typeface="+mn-cs"/>
        </a:defRPr>
      </a:lvl4pPr>
      <a:lvl5pPr marL="1370818" algn="l" defTabSz="685409" rtl="0" eaLnBrk="1" latinLnBrk="0" hangingPunct="1">
        <a:defRPr sz="1400" kern="1200">
          <a:solidFill>
            <a:schemeClr val="tx1"/>
          </a:solidFill>
          <a:latin typeface="+mn-lt"/>
          <a:ea typeface="+mn-ea"/>
          <a:cs typeface="+mn-cs"/>
        </a:defRPr>
      </a:lvl5pPr>
      <a:lvl6pPr marL="1713533" algn="l" defTabSz="685409" rtl="0" eaLnBrk="1" latinLnBrk="0" hangingPunct="1">
        <a:defRPr sz="1400" kern="1200">
          <a:solidFill>
            <a:schemeClr val="tx1"/>
          </a:solidFill>
          <a:latin typeface="+mn-lt"/>
          <a:ea typeface="+mn-ea"/>
          <a:cs typeface="+mn-cs"/>
        </a:defRPr>
      </a:lvl6pPr>
      <a:lvl7pPr marL="2056226" algn="l" defTabSz="685409" rtl="0" eaLnBrk="1" latinLnBrk="0" hangingPunct="1">
        <a:defRPr sz="1400" kern="1200">
          <a:solidFill>
            <a:schemeClr val="tx1"/>
          </a:solidFill>
          <a:latin typeface="+mn-lt"/>
          <a:ea typeface="+mn-ea"/>
          <a:cs typeface="+mn-cs"/>
        </a:defRPr>
      </a:lvl7pPr>
      <a:lvl8pPr marL="2398920" algn="l" defTabSz="685409" rtl="0" eaLnBrk="1" latinLnBrk="0" hangingPunct="1">
        <a:defRPr sz="1400" kern="1200">
          <a:solidFill>
            <a:schemeClr val="tx1"/>
          </a:solidFill>
          <a:latin typeface="+mn-lt"/>
          <a:ea typeface="+mn-ea"/>
          <a:cs typeface="+mn-cs"/>
        </a:defRPr>
      </a:lvl8pPr>
      <a:lvl9pPr marL="2741615" algn="l" defTabSz="685409"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9"/>
            <a:ext cx="8229600" cy="857250"/>
          </a:xfrm>
          <a:prstGeom prst="rect">
            <a:avLst/>
          </a:prstGeom>
        </p:spPr>
        <p:txBody>
          <a:bodyPr vert="horz" lIns="91390" tIns="45695" rIns="91390" bIns="45695"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200151"/>
            <a:ext cx="8229600" cy="3394472"/>
          </a:xfrm>
          <a:prstGeom prst="rect">
            <a:avLst/>
          </a:prstGeom>
        </p:spPr>
        <p:txBody>
          <a:bodyPr vert="horz" lIns="91390" tIns="45695" rIns="91390" bIns="45695"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4767264"/>
            <a:ext cx="2133600" cy="273844"/>
          </a:xfrm>
          <a:prstGeom prst="rect">
            <a:avLst/>
          </a:prstGeom>
        </p:spPr>
        <p:txBody>
          <a:bodyPr vert="horz" lIns="91390" tIns="45695" rIns="91390" bIns="45695" rtlCol="0" anchor="ctr"/>
          <a:lstStyle>
            <a:lvl1pPr algn="l">
              <a:defRPr sz="900">
                <a:solidFill>
                  <a:schemeClr val="tx1">
                    <a:tint val="75000"/>
                  </a:schemeClr>
                </a:solidFill>
              </a:defRPr>
            </a:lvl1pPr>
          </a:lstStyle>
          <a:p>
            <a:pPr defTabSz="685426"/>
            <a:fld id="{815A1E55-43C3-4ABA-99D0-12832EE1A145}" type="datetimeFigureOut">
              <a:rPr lang="zh-TW" altLang="en-US" kern="0" smtClean="0">
                <a:solidFill>
                  <a:prstClr val="black">
                    <a:tint val="75000"/>
                  </a:prstClr>
                </a:solidFill>
                <a:latin typeface="Arial"/>
                <a:cs typeface="Arial"/>
                <a:sym typeface="Arial"/>
              </a:rPr>
              <a:pPr defTabSz="685426"/>
              <a:t>2018/5/16</a:t>
            </a:fld>
            <a:endParaRPr lang="zh-TW" altLang="en-US" kern="0">
              <a:solidFill>
                <a:prstClr val="black">
                  <a:tint val="75000"/>
                </a:prstClr>
              </a:solidFill>
              <a:latin typeface="Arial"/>
              <a:cs typeface="Arial"/>
              <a:sym typeface="Arial"/>
            </a:endParaRPr>
          </a:p>
        </p:txBody>
      </p:sp>
      <p:sp>
        <p:nvSpPr>
          <p:cNvPr id="5" name="頁尾版面配置區 4"/>
          <p:cNvSpPr>
            <a:spLocks noGrp="1"/>
          </p:cNvSpPr>
          <p:nvPr>
            <p:ph type="ftr" sz="quarter" idx="3"/>
          </p:nvPr>
        </p:nvSpPr>
        <p:spPr>
          <a:xfrm>
            <a:off x="3124200" y="4767264"/>
            <a:ext cx="2895600" cy="273844"/>
          </a:xfrm>
          <a:prstGeom prst="rect">
            <a:avLst/>
          </a:prstGeom>
        </p:spPr>
        <p:txBody>
          <a:bodyPr vert="horz" lIns="91390" tIns="45695" rIns="91390" bIns="45695" rtlCol="0" anchor="ctr"/>
          <a:lstStyle>
            <a:lvl1pPr algn="ctr">
              <a:defRPr sz="900">
                <a:solidFill>
                  <a:schemeClr val="tx1">
                    <a:tint val="75000"/>
                  </a:schemeClr>
                </a:solidFill>
              </a:defRPr>
            </a:lvl1pPr>
          </a:lstStyle>
          <a:p>
            <a:pPr defTabSz="685426"/>
            <a:endParaRPr lang="zh-TW" altLang="en-US" kern="0">
              <a:solidFill>
                <a:prstClr val="black">
                  <a:tint val="75000"/>
                </a:prstClr>
              </a:solidFill>
              <a:latin typeface="Arial"/>
              <a:cs typeface="Arial"/>
              <a:sym typeface="Arial"/>
            </a:endParaRPr>
          </a:p>
        </p:txBody>
      </p:sp>
      <p:sp>
        <p:nvSpPr>
          <p:cNvPr id="6" name="投影片編號版面配置區 5"/>
          <p:cNvSpPr>
            <a:spLocks noGrp="1"/>
          </p:cNvSpPr>
          <p:nvPr>
            <p:ph type="sldNum" sz="quarter" idx="4"/>
          </p:nvPr>
        </p:nvSpPr>
        <p:spPr>
          <a:xfrm>
            <a:off x="6553200" y="4767264"/>
            <a:ext cx="2133600" cy="273844"/>
          </a:xfrm>
          <a:prstGeom prst="rect">
            <a:avLst/>
          </a:prstGeom>
        </p:spPr>
        <p:txBody>
          <a:bodyPr vert="horz" lIns="91390" tIns="45695" rIns="91390" bIns="45695" rtlCol="0" anchor="ctr"/>
          <a:lstStyle>
            <a:lvl1pPr algn="r">
              <a:defRPr sz="900">
                <a:solidFill>
                  <a:schemeClr val="tx1">
                    <a:tint val="75000"/>
                  </a:schemeClr>
                </a:solidFill>
              </a:defRPr>
            </a:lvl1pPr>
          </a:lstStyle>
          <a:p>
            <a:pPr defTabSz="685426"/>
            <a:fld id="{4AC5FB8A-F5A0-4173-B815-3383629AA64B}" type="slidenum">
              <a:rPr lang="zh-TW" altLang="en-US" kern="0" smtClean="0">
                <a:solidFill>
                  <a:prstClr val="black">
                    <a:tint val="75000"/>
                  </a:prstClr>
                </a:solidFill>
                <a:latin typeface="Arial"/>
                <a:cs typeface="Arial"/>
                <a:sym typeface="Arial"/>
              </a:rPr>
              <a:pPr defTabSz="685426"/>
              <a:t>‹#›</a:t>
            </a:fld>
            <a:endParaRPr lang="zh-TW"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84752898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85375" rtl="0" eaLnBrk="1" latinLnBrk="0" hangingPunct="1">
        <a:spcBef>
          <a:spcPct val="0"/>
        </a:spcBef>
        <a:buNone/>
        <a:defRPr sz="3300" kern="1200">
          <a:solidFill>
            <a:schemeClr val="tx1"/>
          </a:solidFill>
          <a:latin typeface="+mj-lt"/>
          <a:ea typeface="+mj-ea"/>
          <a:cs typeface="+mj-cs"/>
        </a:defRPr>
      </a:lvl1pPr>
    </p:titleStyle>
    <p:bodyStyle>
      <a:lvl1pPr marL="257024" indent="-257024" algn="l" defTabSz="685375"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6863" indent="-214188" algn="l" defTabSz="685375"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6724" indent="-171350" algn="l" defTabSz="685375"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9400" indent="-171350" algn="l" defTabSz="685375"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2077" indent="-171350" algn="l" defTabSz="685375"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4775" indent="-171350" algn="l" defTabSz="68537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463" indent="-171350" algn="l" defTabSz="68537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0150" indent="-171350" algn="l" defTabSz="68537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2849" indent="-171350" algn="l" defTabSz="68537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TW"/>
      </a:defPPr>
      <a:lvl1pPr marL="0" algn="l" defTabSz="685375" rtl="0" eaLnBrk="1" latinLnBrk="0" hangingPunct="1">
        <a:defRPr sz="1400" kern="1200">
          <a:solidFill>
            <a:schemeClr val="tx1"/>
          </a:solidFill>
          <a:latin typeface="+mn-lt"/>
          <a:ea typeface="+mn-ea"/>
          <a:cs typeface="+mn-cs"/>
        </a:defRPr>
      </a:lvl1pPr>
      <a:lvl2pPr marL="342677" algn="l" defTabSz="685375" rtl="0" eaLnBrk="1" latinLnBrk="0" hangingPunct="1">
        <a:defRPr sz="1400" kern="1200">
          <a:solidFill>
            <a:schemeClr val="tx1"/>
          </a:solidFill>
          <a:latin typeface="+mn-lt"/>
          <a:ea typeface="+mn-ea"/>
          <a:cs typeface="+mn-cs"/>
        </a:defRPr>
      </a:lvl2pPr>
      <a:lvl3pPr marL="685375" algn="l" defTabSz="685375" rtl="0" eaLnBrk="1" latinLnBrk="0" hangingPunct="1">
        <a:defRPr sz="1400" kern="1200">
          <a:solidFill>
            <a:schemeClr val="tx1"/>
          </a:solidFill>
          <a:latin typeface="+mn-lt"/>
          <a:ea typeface="+mn-ea"/>
          <a:cs typeface="+mn-cs"/>
        </a:defRPr>
      </a:lvl3pPr>
      <a:lvl4pPr marL="1028063" algn="l" defTabSz="685375" rtl="0" eaLnBrk="1" latinLnBrk="0" hangingPunct="1">
        <a:defRPr sz="1400" kern="1200">
          <a:solidFill>
            <a:schemeClr val="tx1"/>
          </a:solidFill>
          <a:latin typeface="+mn-lt"/>
          <a:ea typeface="+mn-ea"/>
          <a:cs typeface="+mn-cs"/>
        </a:defRPr>
      </a:lvl4pPr>
      <a:lvl5pPr marL="1370750" algn="l" defTabSz="685375" rtl="0" eaLnBrk="1" latinLnBrk="0" hangingPunct="1">
        <a:defRPr sz="1400" kern="1200">
          <a:solidFill>
            <a:schemeClr val="tx1"/>
          </a:solidFill>
          <a:latin typeface="+mn-lt"/>
          <a:ea typeface="+mn-ea"/>
          <a:cs typeface="+mn-cs"/>
        </a:defRPr>
      </a:lvl5pPr>
      <a:lvl6pPr marL="1713449" algn="l" defTabSz="685375" rtl="0" eaLnBrk="1" latinLnBrk="0" hangingPunct="1">
        <a:defRPr sz="1400" kern="1200">
          <a:solidFill>
            <a:schemeClr val="tx1"/>
          </a:solidFill>
          <a:latin typeface="+mn-lt"/>
          <a:ea typeface="+mn-ea"/>
          <a:cs typeface="+mn-cs"/>
        </a:defRPr>
      </a:lvl6pPr>
      <a:lvl7pPr marL="2056124" algn="l" defTabSz="685375" rtl="0" eaLnBrk="1" latinLnBrk="0" hangingPunct="1">
        <a:defRPr sz="1400" kern="1200">
          <a:solidFill>
            <a:schemeClr val="tx1"/>
          </a:solidFill>
          <a:latin typeface="+mn-lt"/>
          <a:ea typeface="+mn-ea"/>
          <a:cs typeface="+mn-cs"/>
        </a:defRPr>
      </a:lvl7pPr>
      <a:lvl8pPr marL="2398800" algn="l" defTabSz="685375" rtl="0" eaLnBrk="1" latinLnBrk="0" hangingPunct="1">
        <a:defRPr sz="1400" kern="1200">
          <a:solidFill>
            <a:schemeClr val="tx1"/>
          </a:solidFill>
          <a:latin typeface="+mn-lt"/>
          <a:ea typeface="+mn-ea"/>
          <a:cs typeface="+mn-cs"/>
        </a:defRPr>
      </a:lvl8pPr>
      <a:lvl9pPr marL="2741477" algn="l" defTabSz="685375"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404" tIns="45702" rIns="91404" bIns="45702" rtlCol="0" anchor="ctr">
            <a:normAutofit/>
          </a:bodyPr>
          <a:lstStyle/>
          <a:p>
            <a:r>
              <a:rPr lang="en-US"/>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91404" tIns="45702" rIns="91404" bIns="4570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82"/>
            <a:ext cx="2057400" cy="273844"/>
          </a:xfrm>
          <a:prstGeom prst="rect">
            <a:avLst/>
          </a:prstGeom>
        </p:spPr>
        <p:txBody>
          <a:bodyPr vert="horz" lIns="91404" tIns="45702" rIns="91404" bIns="45702" rtlCol="0" anchor="ctr"/>
          <a:lstStyle>
            <a:lvl1pPr algn="l">
              <a:defRPr sz="900">
                <a:solidFill>
                  <a:schemeClr val="tx1">
                    <a:tint val="75000"/>
                  </a:schemeClr>
                </a:solidFill>
              </a:defRPr>
            </a:lvl1pPr>
          </a:lstStyle>
          <a:p>
            <a:pPr defTabSz="685562"/>
            <a:fld id="{C7C13A08-8A04-4CF9-9370-C7D73858924D}" type="datetimeFigureOut">
              <a:rPr lang="en-US" kern="0" smtClean="0">
                <a:solidFill>
                  <a:prstClr val="black">
                    <a:tint val="75000"/>
                  </a:prstClr>
                </a:solidFill>
                <a:latin typeface="Arial"/>
                <a:cs typeface="Arial"/>
                <a:sym typeface="Arial"/>
              </a:rPr>
              <a:pPr defTabSz="685562"/>
              <a:t>5/16/2018</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3"/>
          </p:nvPr>
        </p:nvSpPr>
        <p:spPr>
          <a:xfrm>
            <a:off x="3028951" y="4767282"/>
            <a:ext cx="3086100" cy="273844"/>
          </a:xfrm>
          <a:prstGeom prst="rect">
            <a:avLst/>
          </a:prstGeom>
        </p:spPr>
        <p:txBody>
          <a:bodyPr vert="horz" lIns="91404" tIns="45702" rIns="91404" bIns="45702" rtlCol="0" anchor="ctr"/>
          <a:lstStyle>
            <a:lvl1pPr algn="ctr">
              <a:defRPr sz="900">
                <a:solidFill>
                  <a:schemeClr val="tx1">
                    <a:tint val="75000"/>
                  </a:schemeClr>
                </a:solidFill>
              </a:defRPr>
            </a:lvl1pPr>
          </a:lstStyle>
          <a:p>
            <a:pPr defTabSz="685562"/>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4"/>
          </p:nvPr>
        </p:nvSpPr>
        <p:spPr>
          <a:xfrm>
            <a:off x="6457950" y="4767282"/>
            <a:ext cx="2057400" cy="273844"/>
          </a:xfrm>
          <a:prstGeom prst="rect">
            <a:avLst/>
          </a:prstGeom>
        </p:spPr>
        <p:txBody>
          <a:bodyPr vert="horz" lIns="91404" tIns="45702" rIns="91404" bIns="45702" rtlCol="0" anchor="ctr"/>
          <a:lstStyle>
            <a:lvl1pPr algn="r">
              <a:defRPr sz="900">
                <a:solidFill>
                  <a:schemeClr val="tx1">
                    <a:tint val="75000"/>
                  </a:schemeClr>
                </a:solidFill>
              </a:defRPr>
            </a:lvl1pPr>
          </a:lstStyle>
          <a:p>
            <a:pPr defTabSz="685562"/>
            <a:fld id="{F8504FCD-AA76-409F-84F8-B13164B4A2D0}" type="slidenum">
              <a:rPr lang="en-US" kern="0" smtClean="0">
                <a:solidFill>
                  <a:prstClr val="black">
                    <a:tint val="75000"/>
                  </a:prstClr>
                </a:solidFill>
                <a:latin typeface="Arial"/>
                <a:cs typeface="Arial"/>
                <a:sym typeface="Arial"/>
              </a:rPr>
              <a:pPr defTabSz="685562"/>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85895800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68549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8" indent="-171378" algn="l" defTabSz="68549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33" indent="-171378" algn="l" defTabSz="68549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871" indent="-171378" algn="l" defTabSz="68549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10"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350"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04"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851"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598"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353"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494" rtl="0" eaLnBrk="1" latinLnBrk="0" hangingPunct="1">
        <a:defRPr sz="1400" kern="1200">
          <a:solidFill>
            <a:schemeClr val="tx1"/>
          </a:solidFill>
          <a:latin typeface="+mn-lt"/>
          <a:ea typeface="+mn-ea"/>
          <a:cs typeface="+mn-cs"/>
        </a:defRPr>
      </a:lvl1pPr>
      <a:lvl2pPr marL="342740" algn="l" defTabSz="685494" rtl="0" eaLnBrk="1" latinLnBrk="0" hangingPunct="1">
        <a:defRPr sz="1400" kern="1200">
          <a:solidFill>
            <a:schemeClr val="tx1"/>
          </a:solidFill>
          <a:latin typeface="+mn-lt"/>
          <a:ea typeface="+mn-ea"/>
          <a:cs typeface="+mn-cs"/>
        </a:defRPr>
      </a:lvl2pPr>
      <a:lvl3pPr marL="685494" algn="l" defTabSz="685494" rtl="0" eaLnBrk="1" latinLnBrk="0" hangingPunct="1">
        <a:defRPr sz="1400" kern="1200">
          <a:solidFill>
            <a:schemeClr val="tx1"/>
          </a:solidFill>
          <a:latin typeface="+mn-lt"/>
          <a:ea typeface="+mn-ea"/>
          <a:cs typeface="+mn-cs"/>
        </a:defRPr>
      </a:lvl3pPr>
      <a:lvl4pPr marL="1028241" algn="l" defTabSz="685494" rtl="0" eaLnBrk="1" latinLnBrk="0" hangingPunct="1">
        <a:defRPr sz="1400" kern="1200">
          <a:solidFill>
            <a:schemeClr val="tx1"/>
          </a:solidFill>
          <a:latin typeface="+mn-lt"/>
          <a:ea typeface="+mn-ea"/>
          <a:cs typeface="+mn-cs"/>
        </a:defRPr>
      </a:lvl4pPr>
      <a:lvl5pPr marL="1370988" algn="l" defTabSz="685494" rtl="0" eaLnBrk="1" latinLnBrk="0" hangingPunct="1">
        <a:defRPr sz="1400" kern="1200">
          <a:solidFill>
            <a:schemeClr val="tx1"/>
          </a:solidFill>
          <a:latin typeface="+mn-lt"/>
          <a:ea typeface="+mn-ea"/>
          <a:cs typeface="+mn-cs"/>
        </a:defRPr>
      </a:lvl5pPr>
      <a:lvl6pPr marL="1713743" algn="l" defTabSz="685494" rtl="0" eaLnBrk="1" latinLnBrk="0" hangingPunct="1">
        <a:defRPr sz="1400" kern="1200">
          <a:solidFill>
            <a:schemeClr val="tx1"/>
          </a:solidFill>
          <a:latin typeface="+mn-lt"/>
          <a:ea typeface="+mn-ea"/>
          <a:cs typeface="+mn-cs"/>
        </a:defRPr>
      </a:lvl6pPr>
      <a:lvl7pPr marL="2056481" algn="l" defTabSz="685494" rtl="0" eaLnBrk="1" latinLnBrk="0" hangingPunct="1">
        <a:defRPr sz="1400" kern="1200">
          <a:solidFill>
            <a:schemeClr val="tx1"/>
          </a:solidFill>
          <a:latin typeface="+mn-lt"/>
          <a:ea typeface="+mn-ea"/>
          <a:cs typeface="+mn-cs"/>
        </a:defRPr>
      </a:lvl7pPr>
      <a:lvl8pPr marL="2399220" algn="l" defTabSz="685494" rtl="0" eaLnBrk="1" latinLnBrk="0" hangingPunct="1">
        <a:defRPr sz="1400" kern="1200">
          <a:solidFill>
            <a:schemeClr val="tx1"/>
          </a:solidFill>
          <a:latin typeface="+mn-lt"/>
          <a:ea typeface="+mn-ea"/>
          <a:cs typeface="+mn-cs"/>
        </a:defRPr>
      </a:lvl8pPr>
      <a:lvl9pPr marL="2741960" algn="l" defTabSz="685494"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396" tIns="45709" rIns="91396" bIns="45709" rtlCol="0" anchor="ctr">
            <a:normAutofit/>
          </a:bodyPr>
          <a:lstStyle/>
          <a:p>
            <a:r>
              <a:rPr lang="en-US" dirty="0"/>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91396" tIns="45709" rIns="91396" bIns="4570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408"/>
            <a:ext cx="2057400" cy="273844"/>
          </a:xfrm>
          <a:prstGeom prst="rect">
            <a:avLst/>
          </a:prstGeom>
        </p:spPr>
        <p:txBody>
          <a:bodyPr vert="horz" lIns="91396" tIns="45709" rIns="91396" bIns="45709" rtlCol="0" anchor="ctr"/>
          <a:lstStyle>
            <a:lvl1pPr algn="l">
              <a:defRPr sz="900" b="0" i="0">
                <a:solidFill>
                  <a:schemeClr val="tx1">
                    <a:tint val="75000"/>
                  </a:schemeClr>
                </a:solidFill>
                <a:latin typeface="Helvetica Regular" charset="0"/>
              </a:defRPr>
            </a:lvl1pPr>
          </a:lstStyle>
          <a:p>
            <a:pPr defTabSz="685732"/>
            <a:fld id="{56BD8FD8-A34D-43B1-A759-8AA482760513}" type="datetimeFigureOut">
              <a:rPr lang="en-US" kern="0" smtClean="0">
                <a:solidFill>
                  <a:prstClr val="black">
                    <a:tint val="75000"/>
                  </a:prstClr>
                </a:solidFill>
                <a:cs typeface="Arial"/>
                <a:sym typeface="Arial"/>
              </a:rPr>
              <a:pPr defTabSz="685732"/>
              <a:t>5/16/2018</a:t>
            </a:fld>
            <a:endParaRPr lang="en-US" kern="0" dirty="0">
              <a:solidFill>
                <a:prstClr val="black">
                  <a:tint val="75000"/>
                </a:prstClr>
              </a:solidFill>
              <a:cs typeface="Arial"/>
              <a:sym typeface="Arial"/>
            </a:endParaRPr>
          </a:p>
        </p:txBody>
      </p:sp>
      <p:sp>
        <p:nvSpPr>
          <p:cNvPr id="5" name="Footer Placeholder 4"/>
          <p:cNvSpPr>
            <a:spLocks noGrp="1"/>
          </p:cNvSpPr>
          <p:nvPr>
            <p:ph type="ftr" sz="quarter" idx="3"/>
          </p:nvPr>
        </p:nvSpPr>
        <p:spPr>
          <a:xfrm>
            <a:off x="3028951" y="4767408"/>
            <a:ext cx="3086100" cy="273844"/>
          </a:xfrm>
          <a:prstGeom prst="rect">
            <a:avLst/>
          </a:prstGeom>
        </p:spPr>
        <p:txBody>
          <a:bodyPr vert="horz" lIns="91396" tIns="45709" rIns="91396" bIns="45709" rtlCol="0" anchor="ctr"/>
          <a:lstStyle>
            <a:lvl1pPr algn="ctr">
              <a:defRPr sz="900" b="0" i="0">
                <a:solidFill>
                  <a:schemeClr val="tx1">
                    <a:tint val="75000"/>
                  </a:schemeClr>
                </a:solidFill>
                <a:latin typeface="Helvetica Regular" charset="0"/>
              </a:defRPr>
            </a:lvl1pPr>
          </a:lstStyle>
          <a:p>
            <a:pPr defTabSz="685732"/>
            <a:endParaRPr lang="en-US" kern="0" dirty="0">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6457950" y="4767408"/>
            <a:ext cx="2057400" cy="273844"/>
          </a:xfrm>
          <a:prstGeom prst="rect">
            <a:avLst/>
          </a:prstGeom>
        </p:spPr>
        <p:txBody>
          <a:bodyPr vert="horz" lIns="91396" tIns="45709" rIns="91396" bIns="45709" rtlCol="0" anchor="ctr"/>
          <a:lstStyle>
            <a:lvl1pPr algn="r">
              <a:defRPr sz="900" b="0" i="0">
                <a:solidFill>
                  <a:schemeClr val="tx1">
                    <a:tint val="75000"/>
                  </a:schemeClr>
                </a:solidFill>
                <a:latin typeface="Helvetica Regular" charset="0"/>
              </a:defRPr>
            </a:lvl1pPr>
          </a:lstStyle>
          <a:p>
            <a:pPr defTabSz="685732"/>
            <a:fld id="{580BBA8B-F5A8-4DFD-BF96-4A143B49FF35}" type="slidenum">
              <a:rPr lang="en-US" kern="0" smtClean="0">
                <a:solidFill>
                  <a:prstClr val="black">
                    <a:tint val="75000"/>
                  </a:prstClr>
                </a:solidFill>
                <a:cs typeface="Arial"/>
                <a:sym typeface="Arial"/>
              </a:rPr>
              <a:pPr defTabSz="685732"/>
              <a:t>‹#›</a:t>
            </a:fld>
            <a:endParaRPr lang="en-US" kern="0" dirty="0">
              <a:solidFill>
                <a:prstClr val="black">
                  <a:tint val="75000"/>
                </a:prstClr>
              </a:solidFill>
              <a:cs typeface="Arial"/>
              <a:sym typeface="Arial"/>
            </a:endParaRPr>
          </a:p>
        </p:txBody>
      </p:sp>
    </p:spTree>
    <p:extLst>
      <p:ext uri="{BB962C8B-B14F-4D97-AF65-F5344CB8AC3E}">
        <p14:creationId xmlns:p14="http://schemas.microsoft.com/office/powerpoint/2010/main" val="332077684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txStyles>
    <p:titleStyle>
      <a:lvl1pPr algn="l" defTabSz="685426" rtl="0" eaLnBrk="1" latinLnBrk="0" hangingPunct="1">
        <a:lnSpc>
          <a:spcPct val="90000"/>
        </a:lnSpc>
        <a:spcBef>
          <a:spcPct val="0"/>
        </a:spcBef>
        <a:buNone/>
        <a:defRPr sz="3300" b="0" i="0" kern="1200">
          <a:solidFill>
            <a:schemeClr val="tx1"/>
          </a:solidFill>
          <a:latin typeface="Helvetica Regular" charset="0"/>
          <a:ea typeface="+mj-ea"/>
          <a:cs typeface="+mj-cs"/>
        </a:defRPr>
      </a:lvl1pPr>
    </p:titleStyle>
    <p:bodyStyle>
      <a:lvl1pPr marL="171362" indent="-171362" algn="l" defTabSz="685426"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Regular" charset="0"/>
          <a:ea typeface="+mn-ea"/>
          <a:cs typeface="+mn-cs"/>
        </a:defRPr>
      </a:lvl1pPr>
      <a:lvl2pPr marL="514085" indent="-171362" algn="l" defTabSz="685426"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Regular" charset="0"/>
          <a:ea typeface="+mn-ea"/>
          <a:cs typeface="+mn-cs"/>
        </a:defRPr>
      </a:lvl2pPr>
      <a:lvl3pPr marL="856787" indent="-171362" algn="l" defTabSz="685426"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Regular" charset="0"/>
          <a:ea typeface="+mn-ea"/>
          <a:cs typeface="+mn-cs"/>
        </a:defRPr>
      </a:lvl3pPr>
      <a:lvl4pPr marL="1199490" indent="-171362" algn="l" defTabSz="685426" rtl="0" eaLnBrk="1" latinLnBrk="0" hangingPunct="1">
        <a:lnSpc>
          <a:spcPct val="90000"/>
        </a:lnSpc>
        <a:spcBef>
          <a:spcPts val="375"/>
        </a:spcBef>
        <a:buFont typeface="Arial" panose="020B0604020202020204" pitchFamily="34" charset="0"/>
        <a:buChar char="•"/>
        <a:defRPr sz="1400" b="0" i="0" kern="1200">
          <a:solidFill>
            <a:schemeClr val="tx1"/>
          </a:solidFill>
          <a:latin typeface="Helvetica Regular" charset="0"/>
          <a:ea typeface="+mn-ea"/>
          <a:cs typeface="+mn-cs"/>
        </a:defRPr>
      </a:lvl4pPr>
      <a:lvl5pPr marL="1542194" indent="-171362" algn="l" defTabSz="685426" rtl="0" eaLnBrk="1" latinLnBrk="0" hangingPunct="1">
        <a:lnSpc>
          <a:spcPct val="90000"/>
        </a:lnSpc>
        <a:spcBef>
          <a:spcPts val="375"/>
        </a:spcBef>
        <a:buFont typeface="Arial" panose="020B0604020202020204" pitchFamily="34" charset="0"/>
        <a:buChar char="•"/>
        <a:defRPr sz="1400" b="0" i="0" kern="1200">
          <a:solidFill>
            <a:schemeClr val="tx1"/>
          </a:solidFill>
          <a:latin typeface="Helvetica Regular" charset="0"/>
          <a:ea typeface="+mn-ea"/>
          <a:cs typeface="+mn-cs"/>
        </a:defRPr>
      </a:lvl5pPr>
      <a:lvl6pPr marL="1884916"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629"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342"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065"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426" rtl="0" eaLnBrk="1" latinLnBrk="0" hangingPunct="1">
        <a:defRPr sz="1400" kern="1200">
          <a:solidFill>
            <a:schemeClr val="tx1"/>
          </a:solidFill>
          <a:latin typeface="+mn-lt"/>
          <a:ea typeface="+mn-ea"/>
          <a:cs typeface="+mn-cs"/>
        </a:defRPr>
      </a:lvl1pPr>
      <a:lvl2pPr marL="342704" algn="l" defTabSz="685426" rtl="0" eaLnBrk="1" latinLnBrk="0" hangingPunct="1">
        <a:defRPr sz="1400" kern="1200">
          <a:solidFill>
            <a:schemeClr val="tx1"/>
          </a:solidFill>
          <a:latin typeface="+mn-lt"/>
          <a:ea typeface="+mn-ea"/>
          <a:cs typeface="+mn-cs"/>
        </a:defRPr>
      </a:lvl2pPr>
      <a:lvl3pPr marL="685426" algn="l" defTabSz="685426" rtl="0" eaLnBrk="1" latinLnBrk="0" hangingPunct="1">
        <a:defRPr sz="1400" kern="1200">
          <a:solidFill>
            <a:schemeClr val="tx1"/>
          </a:solidFill>
          <a:latin typeface="+mn-lt"/>
          <a:ea typeface="+mn-ea"/>
          <a:cs typeface="+mn-cs"/>
        </a:defRPr>
      </a:lvl3pPr>
      <a:lvl4pPr marL="1028139" algn="l" defTabSz="685426" rtl="0" eaLnBrk="1" latinLnBrk="0" hangingPunct="1">
        <a:defRPr sz="1400" kern="1200">
          <a:solidFill>
            <a:schemeClr val="tx1"/>
          </a:solidFill>
          <a:latin typeface="+mn-lt"/>
          <a:ea typeface="+mn-ea"/>
          <a:cs typeface="+mn-cs"/>
        </a:defRPr>
      </a:lvl4pPr>
      <a:lvl5pPr marL="1370852" algn="l" defTabSz="685426" rtl="0" eaLnBrk="1" latinLnBrk="0" hangingPunct="1">
        <a:defRPr sz="1400" kern="1200">
          <a:solidFill>
            <a:schemeClr val="tx1"/>
          </a:solidFill>
          <a:latin typeface="+mn-lt"/>
          <a:ea typeface="+mn-ea"/>
          <a:cs typeface="+mn-cs"/>
        </a:defRPr>
      </a:lvl5pPr>
      <a:lvl6pPr marL="1713575" algn="l" defTabSz="685426" rtl="0" eaLnBrk="1" latinLnBrk="0" hangingPunct="1">
        <a:defRPr sz="1400" kern="1200">
          <a:solidFill>
            <a:schemeClr val="tx1"/>
          </a:solidFill>
          <a:latin typeface="+mn-lt"/>
          <a:ea typeface="+mn-ea"/>
          <a:cs typeface="+mn-cs"/>
        </a:defRPr>
      </a:lvl6pPr>
      <a:lvl7pPr marL="2056277" algn="l" defTabSz="685426" rtl="0" eaLnBrk="1" latinLnBrk="0" hangingPunct="1">
        <a:defRPr sz="1400" kern="1200">
          <a:solidFill>
            <a:schemeClr val="tx1"/>
          </a:solidFill>
          <a:latin typeface="+mn-lt"/>
          <a:ea typeface="+mn-ea"/>
          <a:cs typeface="+mn-cs"/>
        </a:defRPr>
      </a:lvl7pPr>
      <a:lvl8pPr marL="2398980" algn="l" defTabSz="685426" rtl="0" eaLnBrk="1" latinLnBrk="0" hangingPunct="1">
        <a:defRPr sz="1400" kern="1200">
          <a:solidFill>
            <a:schemeClr val="tx1"/>
          </a:solidFill>
          <a:latin typeface="+mn-lt"/>
          <a:ea typeface="+mn-ea"/>
          <a:cs typeface="+mn-cs"/>
        </a:defRPr>
      </a:lvl8pPr>
      <a:lvl9pPr marL="2741684" algn="l" defTabSz="685426"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hyperlink" Target="http://www.shoppingannuity.com/" TargetMode="External"/><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9.jpg"/><Relationship Id="rId3" Type="http://schemas.openxmlformats.org/officeDocument/2006/relationships/image" Target="../media/image29.jpg"/><Relationship Id="rId7" Type="http://schemas.openxmlformats.org/officeDocument/2006/relationships/image" Target="../media/image33.jpg"/><Relationship Id="rId12"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2.png"/><Relationship Id="rId11" Type="http://schemas.openxmlformats.org/officeDocument/2006/relationships/image" Target="../media/image37.jpg"/><Relationship Id="rId5" Type="http://schemas.openxmlformats.org/officeDocument/2006/relationships/image" Target="../media/image31.jp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jpg"/><Relationship Id="rId9" Type="http://schemas.openxmlformats.org/officeDocument/2006/relationships/image" Target="../media/image35.jpg"/><Relationship Id="rId1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9.png"/><Relationship Id="rId1" Type="http://schemas.openxmlformats.org/officeDocument/2006/relationships/slideLayout" Target="../slideLayouts/slideLayout2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gif"/><Relationship Id="rId18" Type="http://schemas.openxmlformats.org/officeDocument/2006/relationships/image" Target="../media/image60.gif"/><Relationship Id="rId26" Type="http://schemas.openxmlformats.org/officeDocument/2006/relationships/image" Target="../media/image68.jpeg"/><Relationship Id="rId3" Type="http://schemas.openxmlformats.org/officeDocument/2006/relationships/image" Target="../media/image45.gif"/><Relationship Id="rId21" Type="http://schemas.openxmlformats.org/officeDocument/2006/relationships/image" Target="../media/image63.gif"/><Relationship Id="rId34" Type="http://schemas.openxmlformats.org/officeDocument/2006/relationships/image" Target="../media/image76.gif"/><Relationship Id="rId7" Type="http://schemas.openxmlformats.org/officeDocument/2006/relationships/image" Target="../media/image49.gif"/><Relationship Id="rId12" Type="http://schemas.openxmlformats.org/officeDocument/2006/relationships/image" Target="../media/image54.jpeg"/><Relationship Id="rId17" Type="http://schemas.openxmlformats.org/officeDocument/2006/relationships/image" Target="../media/image59.gif"/><Relationship Id="rId25" Type="http://schemas.openxmlformats.org/officeDocument/2006/relationships/image" Target="../media/image67.gif"/><Relationship Id="rId33" Type="http://schemas.openxmlformats.org/officeDocument/2006/relationships/image" Target="../media/image75.jpeg"/><Relationship Id="rId38" Type="http://schemas.openxmlformats.org/officeDocument/2006/relationships/image" Target="../media/image80.gif"/><Relationship Id="rId2" Type="http://schemas.openxmlformats.org/officeDocument/2006/relationships/image" Target="../media/image44.gif"/><Relationship Id="rId16" Type="http://schemas.openxmlformats.org/officeDocument/2006/relationships/image" Target="../media/image58.gif"/><Relationship Id="rId20" Type="http://schemas.openxmlformats.org/officeDocument/2006/relationships/image" Target="../media/image62.gif"/><Relationship Id="rId29" Type="http://schemas.openxmlformats.org/officeDocument/2006/relationships/image" Target="../media/image71.png"/><Relationship Id="rId1" Type="http://schemas.openxmlformats.org/officeDocument/2006/relationships/slideLayout" Target="../slideLayouts/slideLayout31.xml"/><Relationship Id="rId6" Type="http://schemas.openxmlformats.org/officeDocument/2006/relationships/image" Target="../media/image48.gif"/><Relationship Id="rId11" Type="http://schemas.openxmlformats.org/officeDocument/2006/relationships/image" Target="../media/image53.gif"/><Relationship Id="rId24" Type="http://schemas.openxmlformats.org/officeDocument/2006/relationships/image" Target="../media/image66.jpeg"/><Relationship Id="rId32" Type="http://schemas.openxmlformats.org/officeDocument/2006/relationships/image" Target="../media/image74.gif"/><Relationship Id="rId37" Type="http://schemas.openxmlformats.org/officeDocument/2006/relationships/image" Target="../media/image79.gif"/><Relationship Id="rId5" Type="http://schemas.openxmlformats.org/officeDocument/2006/relationships/image" Target="../media/image47.gif"/><Relationship Id="rId15" Type="http://schemas.openxmlformats.org/officeDocument/2006/relationships/image" Target="../media/image57.gif"/><Relationship Id="rId23" Type="http://schemas.openxmlformats.org/officeDocument/2006/relationships/image" Target="../media/image65.gif"/><Relationship Id="rId28" Type="http://schemas.openxmlformats.org/officeDocument/2006/relationships/image" Target="../media/image70.gif"/><Relationship Id="rId36" Type="http://schemas.openxmlformats.org/officeDocument/2006/relationships/image" Target="../media/image78.jpeg"/><Relationship Id="rId10" Type="http://schemas.openxmlformats.org/officeDocument/2006/relationships/image" Target="../media/image52.gif"/><Relationship Id="rId19" Type="http://schemas.openxmlformats.org/officeDocument/2006/relationships/image" Target="../media/image61.gif"/><Relationship Id="rId31" Type="http://schemas.openxmlformats.org/officeDocument/2006/relationships/image" Target="../media/image73.gif"/><Relationship Id="rId4" Type="http://schemas.openxmlformats.org/officeDocument/2006/relationships/image" Target="../media/image46.gif"/><Relationship Id="rId9" Type="http://schemas.openxmlformats.org/officeDocument/2006/relationships/image" Target="../media/image51.gif"/><Relationship Id="rId14" Type="http://schemas.openxmlformats.org/officeDocument/2006/relationships/image" Target="../media/image56.gif"/><Relationship Id="rId22" Type="http://schemas.openxmlformats.org/officeDocument/2006/relationships/image" Target="../media/image64.gif"/><Relationship Id="rId27" Type="http://schemas.openxmlformats.org/officeDocument/2006/relationships/image" Target="../media/image69.gif"/><Relationship Id="rId30" Type="http://schemas.openxmlformats.org/officeDocument/2006/relationships/image" Target="../media/image72.gif"/><Relationship Id="rId35" Type="http://schemas.openxmlformats.org/officeDocument/2006/relationships/image" Target="../media/image77.jpeg"/></Relationships>
</file>

<file path=ppt/slides/_rels/slide18.xml.rels><?xml version="1.0" encoding="UTF-8" standalone="yes"?>
<Relationships xmlns="http://schemas.openxmlformats.org/package/2006/relationships"><Relationship Id="rId8" Type="http://schemas.openxmlformats.org/officeDocument/2006/relationships/image" Target="../media/image87.gif"/><Relationship Id="rId13" Type="http://schemas.openxmlformats.org/officeDocument/2006/relationships/image" Target="../media/image92.gif"/><Relationship Id="rId18" Type="http://schemas.openxmlformats.org/officeDocument/2006/relationships/image" Target="../media/image97.gif"/><Relationship Id="rId26" Type="http://schemas.openxmlformats.org/officeDocument/2006/relationships/image" Target="../media/image105.jpeg"/><Relationship Id="rId3" Type="http://schemas.openxmlformats.org/officeDocument/2006/relationships/image" Target="../media/image82.gif"/><Relationship Id="rId21" Type="http://schemas.openxmlformats.org/officeDocument/2006/relationships/image" Target="../media/image100.gif"/><Relationship Id="rId34" Type="http://schemas.openxmlformats.org/officeDocument/2006/relationships/image" Target="../media/image113.gif"/><Relationship Id="rId7" Type="http://schemas.openxmlformats.org/officeDocument/2006/relationships/image" Target="../media/image86.gif"/><Relationship Id="rId12" Type="http://schemas.openxmlformats.org/officeDocument/2006/relationships/image" Target="../media/image91.gif"/><Relationship Id="rId17" Type="http://schemas.openxmlformats.org/officeDocument/2006/relationships/image" Target="../media/image96.gif"/><Relationship Id="rId25" Type="http://schemas.openxmlformats.org/officeDocument/2006/relationships/image" Target="../media/image104.gif"/><Relationship Id="rId33" Type="http://schemas.openxmlformats.org/officeDocument/2006/relationships/image" Target="../media/image112.png"/><Relationship Id="rId2" Type="http://schemas.openxmlformats.org/officeDocument/2006/relationships/image" Target="../media/image81.gif"/><Relationship Id="rId16" Type="http://schemas.openxmlformats.org/officeDocument/2006/relationships/image" Target="../media/image95.gif"/><Relationship Id="rId20" Type="http://schemas.openxmlformats.org/officeDocument/2006/relationships/image" Target="../media/image99.gif"/><Relationship Id="rId29" Type="http://schemas.openxmlformats.org/officeDocument/2006/relationships/image" Target="../media/image108.gif"/><Relationship Id="rId1" Type="http://schemas.openxmlformats.org/officeDocument/2006/relationships/slideLayout" Target="../slideLayouts/slideLayout31.xml"/><Relationship Id="rId6" Type="http://schemas.openxmlformats.org/officeDocument/2006/relationships/image" Target="../media/image85.jpeg"/><Relationship Id="rId11" Type="http://schemas.openxmlformats.org/officeDocument/2006/relationships/image" Target="../media/image90.gif"/><Relationship Id="rId24" Type="http://schemas.openxmlformats.org/officeDocument/2006/relationships/image" Target="../media/image103.gif"/><Relationship Id="rId32" Type="http://schemas.openxmlformats.org/officeDocument/2006/relationships/image" Target="../media/image111.gif"/><Relationship Id="rId37" Type="http://schemas.openxmlformats.org/officeDocument/2006/relationships/image" Target="../media/image116.png"/><Relationship Id="rId5" Type="http://schemas.openxmlformats.org/officeDocument/2006/relationships/image" Target="../media/image84.jpeg"/><Relationship Id="rId15" Type="http://schemas.openxmlformats.org/officeDocument/2006/relationships/image" Target="../media/image94.gif"/><Relationship Id="rId23" Type="http://schemas.openxmlformats.org/officeDocument/2006/relationships/image" Target="../media/image102.gif"/><Relationship Id="rId28" Type="http://schemas.openxmlformats.org/officeDocument/2006/relationships/image" Target="../media/image107.jpeg"/><Relationship Id="rId36" Type="http://schemas.openxmlformats.org/officeDocument/2006/relationships/image" Target="../media/image115.gif"/><Relationship Id="rId10" Type="http://schemas.openxmlformats.org/officeDocument/2006/relationships/image" Target="../media/image89.gif"/><Relationship Id="rId19" Type="http://schemas.openxmlformats.org/officeDocument/2006/relationships/image" Target="../media/image98.gif"/><Relationship Id="rId31" Type="http://schemas.openxmlformats.org/officeDocument/2006/relationships/image" Target="../media/image110.gif"/><Relationship Id="rId4" Type="http://schemas.openxmlformats.org/officeDocument/2006/relationships/image" Target="../media/image83.gif"/><Relationship Id="rId9" Type="http://schemas.openxmlformats.org/officeDocument/2006/relationships/image" Target="../media/image88.jpeg"/><Relationship Id="rId14" Type="http://schemas.openxmlformats.org/officeDocument/2006/relationships/image" Target="../media/image93.gif"/><Relationship Id="rId22" Type="http://schemas.openxmlformats.org/officeDocument/2006/relationships/image" Target="../media/image101.gif"/><Relationship Id="rId27" Type="http://schemas.openxmlformats.org/officeDocument/2006/relationships/image" Target="../media/image106.png"/><Relationship Id="rId30" Type="http://schemas.openxmlformats.org/officeDocument/2006/relationships/image" Target="../media/image109.png"/><Relationship Id="rId35" Type="http://schemas.openxmlformats.org/officeDocument/2006/relationships/image" Target="../media/image114.gif"/></Relationships>
</file>

<file path=ppt/slides/_rels/slide19.xml.rels><?xml version="1.0" encoding="UTF-8" standalone="yes"?>
<Relationships xmlns="http://schemas.openxmlformats.org/package/2006/relationships"><Relationship Id="rId8" Type="http://schemas.openxmlformats.org/officeDocument/2006/relationships/image" Target="../media/image123.gif"/><Relationship Id="rId13" Type="http://schemas.openxmlformats.org/officeDocument/2006/relationships/image" Target="../media/image128.jpeg"/><Relationship Id="rId18" Type="http://schemas.openxmlformats.org/officeDocument/2006/relationships/image" Target="../media/image133.gif"/><Relationship Id="rId26" Type="http://schemas.openxmlformats.org/officeDocument/2006/relationships/image" Target="../media/image141.gif"/><Relationship Id="rId3" Type="http://schemas.openxmlformats.org/officeDocument/2006/relationships/image" Target="../media/image118.gif"/><Relationship Id="rId21" Type="http://schemas.openxmlformats.org/officeDocument/2006/relationships/image" Target="../media/image136.gif"/><Relationship Id="rId7" Type="http://schemas.openxmlformats.org/officeDocument/2006/relationships/image" Target="../media/image122.jpeg"/><Relationship Id="rId12" Type="http://schemas.openxmlformats.org/officeDocument/2006/relationships/image" Target="../media/image127.jpeg"/><Relationship Id="rId17" Type="http://schemas.openxmlformats.org/officeDocument/2006/relationships/image" Target="../media/image132.gif"/><Relationship Id="rId25" Type="http://schemas.openxmlformats.org/officeDocument/2006/relationships/image" Target="../media/image140.gif"/><Relationship Id="rId33" Type="http://schemas.openxmlformats.org/officeDocument/2006/relationships/image" Target="../media/image148.jpeg"/><Relationship Id="rId2" Type="http://schemas.openxmlformats.org/officeDocument/2006/relationships/image" Target="../media/image117.jpeg"/><Relationship Id="rId16" Type="http://schemas.openxmlformats.org/officeDocument/2006/relationships/image" Target="../media/image131.gif"/><Relationship Id="rId20" Type="http://schemas.openxmlformats.org/officeDocument/2006/relationships/image" Target="../media/image135.jpeg"/><Relationship Id="rId29" Type="http://schemas.openxmlformats.org/officeDocument/2006/relationships/image" Target="../media/image144.jpeg"/><Relationship Id="rId1" Type="http://schemas.openxmlformats.org/officeDocument/2006/relationships/slideLayout" Target="../slideLayouts/slideLayout42.xml"/><Relationship Id="rId6" Type="http://schemas.openxmlformats.org/officeDocument/2006/relationships/image" Target="../media/image121.gif"/><Relationship Id="rId11" Type="http://schemas.openxmlformats.org/officeDocument/2006/relationships/image" Target="../media/image126.gif"/><Relationship Id="rId24" Type="http://schemas.openxmlformats.org/officeDocument/2006/relationships/image" Target="../media/image139.jpeg"/><Relationship Id="rId32" Type="http://schemas.openxmlformats.org/officeDocument/2006/relationships/image" Target="../media/image147.gif"/><Relationship Id="rId5" Type="http://schemas.openxmlformats.org/officeDocument/2006/relationships/image" Target="../media/image120.gif"/><Relationship Id="rId15" Type="http://schemas.openxmlformats.org/officeDocument/2006/relationships/image" Target="../media/image130.gif"/><Relationship Id="rId23" Type="http://schemas.openxmlformats.org/officeDocument/2006/relationships/image" Target="../media/image138.gif"/><Relationship Id="rId28" Type="http://schemas.openxmlformats.org/officeDocument/2006/relationships/image" Target="../media/image143.gif"/><Relationship Id="rId10" Type="http://schemas.openxmlformats.org/officeDocument/2006/relationships/image" Target="../media/image125.gif"/><Relationship Id="rId19" Type="http://schemas.openxmlformats.org/officeDocument/2006/relationships/image" Target="../media/image134.gif"/><Relationship Id="rId31" Type="http://schemas.openxmlformats.org/officeDocument/2006/relationships/image" Target="../media/image146.gif"/><Relationship Id="rId4" Type="http://schemas.openxmlformats.org/officeDocument/2006/relationships/image" Target="../media/image119.gif"/><Relationship Id="rId9" Type="http://schemas.openxmlformats.org/officeDocument/2006/relationships/image" Target="../media/image124.gif"/><Relationship Id="rId14" Type="http://schemas.openxmlformats.org/officeDocument/2006/relationships/image" Target="../media/image129.jpeg"/><Relationship Id="rId22" Type="http://schemas.openxmlformats.org/officeDocument/2006/relationships/image" Target="../media/image137.gif"/><Relationship Id="rId27" Type="http://schemas.openxmlformats.org/officeDocument/2006/relationships/image" Target="../media/image142.gif"/><Relationship Id="rId30" Type="http://schemas.openxmlformats.org/officeDocument/2006/relationships/image" Target="../media/image145.g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4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2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157.jpeg"/></Relationships>
</file>

<file path=ppt/slides/_rels/slide2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161.jpg"/><Relationship Id="rId4" Type="http://schemas.openxmlformats.org/officeDocument/2006/relationships/image" Target="../media/image160.png"/></Relationships>
</file>

<file path=ppt/slides/_rels/slide25.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png"/><Relationship Id="rId18" Type="http://schemas.openxmlformats.org/officeDocument/2006/relationships/image" Target="../media/image178.png"/><Relationship Id="rId26" Type="http://schemas.openxmlformats.org/officeDocument/2006/relationships/image" Target="../media/image186.png"/><Relationship Id="rId3" Type="http://schemas.openxmlformats.org/officeDocument/2006/relationships/image" Target="../media/image163.png"/><Relationship Id="rId21" Type="http://schemas.openxmlformats.org/officeDocument/2006/relationships/image" Target="../media/image181.png"/><Relationship Id="rId34" Type="http://schemas.openxmlformats.org/officeDocument/2006/relationships/image" Target="../media/image194.png"/><Relationship Id="rId7" Type="http://schemas.openxmlformats.org/officeDocument/2006/relationships/image" Target="../media/image167.png"/><Relationship Id="rId12" Type="http://schemas.openxmlformats.org/officeDocument/2006/relationships/image" Target="../media/image172.png"/><Relationship Id="rId17" Type="http://schemas.openxmlformats.org/officeDocument/2006/relationships/image" Target="../media/image177.png"/><Relationship Id="rId25" Type="http://schemas.openxmlformats.org/officeDocument/2006/relationships/image" Target="../media/image185.png"/><Relationship Id="rId33" Type="http://schemas.openxmlformats.org/officeDocument/2006/relationships/image" Target="../media/image193.png"/><Relationship Id="rId2" Type="http://schemas.openxmlformats.org/officeDocument/2006/relationships/image" Target="../media/image162.png"/><Relationship Id="rId16" Type="http://schemas.openxmlformats.org/officeDocument/2006/relationships/image" Target="../media/image176.png"/><Relationship Id="rId20" Type="http://schemas.openxmlformats.org/officeDocument/2006/relationships/image" Target="../media/image180.png"/><Relationship Id="rId29" Type="http://schemas.openxmlformats.org/officeDocument/2006/relationships/image" Target="../media/image189.png"/><Relationship Id="rId1" Type="http://schemas.openxmlformats.org/officeDocument/2006/relationships/slideLayout" Target="../slideLayouts/slideLayout68.xml"/><Relationship Id="rId6" Type="http://schemas.openxmlformats.org/officeDocument/2006/relationships/image" Target="../media/image166.png"/><Relationship Id="rId11" Type="http://schemas.openxmlformats.org/officeDocument/2006/relationships/image" Target="../media/image171.png"/><Relationship Id="rId24" Type="http://schemas.openxmlformats.org/officeDocument/2006/relationships/image" Target="../media/image184.png"/><Relationship Id="rId32" Type="http://schemas.openxmlformats.org/officeDocument/2006/relationships/image" Target="../media/image192.png"/><Relationship Id="rId37" Type="http://schemas.openxmlformats.org/officeDocument/2006/relationships/image" Target="../media/image197.png"/><Relationship Id="rId5" Type="http://schemas.openxmlformats.org/officeDocument/2006/relationships/image" Target="../media/image165.png"/><Relationship Id="rId15" Type="http://schemas.openxmlformats.org/officeDocument/2006/relationships/image" Target="../media/image175.png"/><Relationship Id="rId23" Type="http://schemas.openxmlformats.org/officeDocument/2006/relationships/image" Target="../media/image183.png"/><Relationship Id="rId28" Type="http://schemas.openxmlformats.org/officeDocument/2006/relationships/image" Target="../media/image188.png"/><Relationship Id="rId36" Type="http://schemas.openxmlformats.org/officeDocument/2006/relationships/image" Target="../media/image196.png"/><Relationship Id="rId10" Type="http://schemas.openxmlformats.org/officeDocument/2006/relationships/image" Target="../media/image170.png"/><Relationship Id="rId19" Type="http://schemas.openxmlformats.org/officeDocument/2006/relationships/image" Target="../media/image179.png"/><Relationship Id="rId31" Type="http://schemas.openxmlformats.org/officeDocument/2006/relationships/image" Target="../media/image191.png"/><Relationship Id="rId4" Type="http://schemas.openxmlformats.org/officeDocument/2006/relationships/image" Target="../media/image164.png"/><Relationship Id="rId9" Type="http://schemas.openxmlformats.org/officeDocument/2006/relationships/image" Target="../media/image169.png"/><Relationship Id="rId14" Type="http://schemas.openxmlformats.org/officeDocument/2006/relationships/image" Target="../media/image174.png"/><Relationship Id="rId22" Type="http://schemas.openxmlformats.org/officeDocument/2006/relationships/image" Target="../media/image182.png"/><Relationship Id="rId27" Type="http://schemas.openxmlformats.org/officeDocument/2006/relationships/image" Target="../media/image187.png"/><Relationship Id="rId30" Type="http://schemas.openxmlformats.org/officeDocument/2006/relationships/image" Target="../media/image190.png"/><Relationship Id="rId35" Type="http://schemas.openxmlformats.org/officeDocument/2006/relationships/image" Target="../media/image19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5EE83E2-E4F6-2B40-AF6A-34395A3108BA}"/>
              </a:ext>
            </a:extLst>
          </p:cNvPr>
          <p:cNvPicPr>
            <a:picLocks noChangeAspect="1"/>
          </p:cNvPicPr>
          <p:nvPr/>
        </p:nvPicPr>
        <p:blipFill>
          <a:blip r:embed="rId3"/>
          <a:stretch>
            <a:fillRect/>
          </a:stretch>
        </p:blipFill>
        <p:spPr>
          <a:xfrm>
            <a:off x="30" y="-2682"/>
            <a:ext cx="9143999" cy="5146182"/>
          </a:xfrm>
          <a:prstGeom prst="rect">
            <a:avLst/>
          </a:prstGeom>
        </p:spPr>
      </p:pic>
      <p:sp>
        <p:nvSpPr>
          <p:cNvPr id="3" name="Rectangle 2"/>
          <p:cNvSpPr/>
          <p:nvPr/>
        </p:nvSpPr>
        <p:spPr>
          <a:xfrm>
            <a:off x="-3897" y="-2682"/>
            <a:ext cx="9143999" cy="51435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0" rIns="91380" bIns="45690" rtlCol="0" anchor="ctr"/>
          <a:lstStyle/>
          <a:p>
            <a:pPr algn="ctr" defTabSz="913748"/>
            <a:endParaRPr lang="en-US" sz="1400" kern="0">
              <a:solidFill>
                <a:srgbClr val="FFFFFF"/>
              </a:solidFill>
              <a:latin typeface="微軟正黑體" panose="020B0604030504040204" pitchFamily="34" charset="-120"/>
              <a:ea typeface="微軟正黑體" panose="020B0604030504040204" pitchFamily="34" charset="-120"/>
              <a:sym typeface="Arial"/>
            </a:endParaRPr>
          </a:p>
        </p:txBody>
      </p:sp>
      <p:sp>
        <p:nvSpPr>
          <p:cNvPr id="6" name="TextBox 5">
            <a:extLst>
              <a:ext uri="{FF2B5EF4-FFF2-40B4-BE49-F238E27FC236}">
                <a16:creationId xmlns:a16="http://schemas.microsoft.com/office/drawing/2014/main" xmlns="" id="{B3A43A93-2C4C-A843-B1DA-2DE6F401870B}"/>
              </a:ext>
            </a:extLst>
          </p:cNvPr>
          <p:cNvSpPr txBox="1"/>
          <p:nvPr/>
        </p:nvSpPr>
        <p:spPr>
          <a:xfrm>
            <a:off x="4571999" y="1296908"/>
            <a:ext cx="3931920" cy="1615827"/>
          </a:xfrm>
          <a:prstGeom prst="rect">
            <a:avLst/>
          </a:prstGeom>
          <a:noFill/>
        </p:spPr>
        <p:txBody>
          <a:bodyPr wrap="square" lIns="91380" tIns="45690" rIns="91380" bIns="45690" rtlCol="0">
            <a:spAutoFit/>
          </a:bodyPr>
          <a:lstStyle/>
          <a:p>
            <a:pPr algn="ctr" defTabSz="913748"/>
            <a:r>
              <a:rPr lang="en-US" sz="3300" kern="0" dirty="0">
                <a:solidFill>
                  <a:srgbClr val="FFFFFF"/>
                </a:solidFill>
                <a:latin typeface="微軟正黑體" panose="020B0604030504040204" pitchFamily="34" charset="-120"/>
                <a:ea typeface="微軟正黑體" panose="020B0604030504040204" pitchFamily="34" charset="-120"/>
                <a:cs typeface="Arial"/>
                <a:sym typeface="Arial"/>
              </a:rPr>
              <a:t>Kawae Cheung</a:t>
            </a:r>
          </a:p>
          <a:p>
            <a:pPr algn="ctr" defTabSz="913748"/>
            <a:r>
              <a:rPr lang="en-US" sz="3300" kern="0" dirty="0">
                <a:solidFill>
                  <a:srgbClr val="FFFFFF"/>
                </a:solidFill>
                <a:latin typeface="微軟正黑體" panose="020B0604030504040204" pitchFamily="34" charset="-120"/>
                <a:ea typeface="微軟正黑體" panose="020B0604030504040204" pitchFamily="34" charset="-120"/>
                <a:cs typeface="Arial"/>
                <a:sym typeface="Arial"/>
              </a:rPr>
              <a:t>Director</a:t>
            </a:r>
          </a:p>
          <a:p>
            <a:pPr algn="ctr" defTabSz="913748"/>
            <a:r>
              <a:rPr lang="en-US" sz="3300" kern="0" dirty="0">
                <a:solidFill>
                  <a:srgbClr val="FFFFFF"/>
                </a:solidFill>
                <a:latin typeface="微軟正黑體" panose="020B0604030504040204" pitchFamily="34" charset="-120"/>
                <a:ea typeface="微軟正黑體" panose="020B0604030504040204" pitchFamily="34" charset="-120"/>
                <a:cs typeface="Arial"/>
                <a:sym typeface="Arial"/>
              </a:rPr>
              <a:t>高級顧問經理級</a:t>
            </a:r>
          </a:p>
        </p:txBody>
      </p:sp>
      <p:pic>
        <p:nvPicPr>
          <p:cNvPr id="2" name="圖片 1"/>
          <p:cNvPicPr>
            <a:picLocks noChangeAspect="1"/>
          </p:cNvPicPr>
          <p:nvPr/>
        </p:nvPicPr>
        <p:blipFill rotWithShape="1">
          <a:blip r:embed="rId4"/>
          <a:srcRect r="21005"/>
          <a:stretch/>
        </p:blipFill>
        <p:spPr>
          <a:xfrm>
            <a:off x="279083" y="1047832"/>
            <a:ext cx="3474228" cy="3298508"/>
          </a:xfrm>
          <a:prstGeom prst="rect">
            <a:avLst/>
          </a:prstGeom>
        </p:spPr>
      </p:pic>
      <p:sp>
        <p:nvSpPr>
          <p:cNvPr id="7" name="Text Box 6">
            <a:extLst>
              <a:ext uri="{FF2B5EF4-FFF2-40B4-BE49-F238E27FC236}">
                <a16:creationId xmlns:a16="http://schemas.microsoft.com/office/drawing/2014/main" xmlns="" id="{0765C6FB-727A-42E5-B3A9-ACD22BB538ED}"/>
              </a:ext>
            </a:extLst>
          </p:cNvPr>
          <p:cNvSpPr txBox="1">
            <a:spLocks noChangeArrowheads="1"/>
          </p:cNvSpPr>
          <p:nvPr/>
        </p:nvSpPr>
        <p:spPr bwMode="auto">
          <a:xfrm>
            <a:off x="4399988" y="3053054"/>
            <a:ext cx="4268151" cy="707886"/>
          </a:xfrm>
          <a:prstGeom prst="rect">
            <a:avLst/>
          </a:prstGeom>
          <a:noFill/>
          <a:ln w="9525">
            <a:noFill/>
            <a:miter lim="800000"/>
            <a:headEnd/>
            <a:tailEnd/>
          </a:ln>
          <a:effectLst/>
        </p:spPr>
        <p:txBody>
          <a:bodyPr wrap="square" lIns="91380" tIns="45690" rIns="91380" bIns="45690">
            <a:spAutoFit/>
          </a:bodyPr>
          <a:lstStyle/>
          <a:p>
            <a:pPr algn="ctr" defTabSz="913725">
              <a:lnSpc>
                <a:spcPts val="1800"/>
              </a:lnSpc>
              <a:spcBef>
                <a:spcPts val="1200"/>
              </a:spcBef>
              <a:defRPr/>
            </a:pPr>
            <a:r>
              <a:rPr lang="en-US" b="1" kern="0" dirty="0">
                <a:solidFill>
                  <a:srgbClr val="FFFFFF"/>
                </a:solidFill>
                <a:latin typeface="微軟正黑體" panose="020B0604030504040204" pitchFamily="34" charset="-120"/>
                <a:ea typeface="微軟正黑體" panose="020B0604030504040204" pitchFamily="34" charset="-120"/>
                <a:cs typeface="Arial"/>
                <a:sym typeface="Arial"/>
              </a:rPr>
              <a:t>HK$138,000 in 4 Commission weeks</a:t>
            </a:r>
          </a:p>
          <a:p>
            <a:pPr algn="ctr" defTabSz="913725">
              <a:lnSpc>
                <a:spcPts val="1800"/>
              </a:lnSpc>
              <a:spcBef>
                <a:spcPts val="1200"/>
              </a:spcBef>
              <a:defRPr/>
            </a:pPr>
            <a:r>
              <a:rPr lang="en-US" b="1" kern="0" dirty="0">
                <a:solidFill>
                  <a:srgbClr val="FFFFFF"/>
                </a:solidFill>
                <a:latin typeface="微軟正黑體" panose="020B0604030504040204" pitchFamily="34" charset="-120"/>
                <a:ea typeface="微軟正黑體" panose="020B0604030504040204" pitchFamily="34" charset="-120"/>
                <a:cs typeface="Arial"/>
                <a:sym typeface="Arial"/>
              </a:rPr>
              <a:t>四個佣金週期共賺取HK$138,000</a:t>
            </a:r>
          </a:p>
        </p:txBody>
      </p:sp>
      <p:sp>
        <p:nvSpPr>
          <p:cNvPr id="9" name="TextBox 8">
            <a:extLst>
              <a:ext uri="{FF2B5EF4-FFF2-40B4-BE49-F238E27FC236}">
                <a16:creationId xmlns:a16="http://schemas.microsoft.com/office/drawing/2014/main" xmlns="" id="{B3A43A93-2C4C-A843-B1DA-2DE6F401870B}"/>
              </a:ext>
            </a:extLst>
          </p:cNvPr>
          <p:cNvSpPr txBox="1"/>
          <p:nvPr/>
        </p:nvSpPr>
        <p:spPr>
          <a:xfrm>
            <a:off x="30" y="122681"/>
            <a:ext cx="9143999" cy="830997"/>
          </a:xfrm>
          <a:prstGeom prst="rect">
            <a:avLst/>
          </a:prstGeom>
          <a:noFill/>
        </p:spPr>
        <p:txBody>
          <a:bodyPr wrap="square" lIns="91380" tIns="45690" rIns="91380" bIns="45690" rtlCol="0">
            <a:spAutoFit/>
          </a:bodyPr>
          <a:lstStyle/>
          <a:p>
            <a:pPr algn="ctr" defTabSz="913748"/>
            <a:r>
              <a:rPr lang="en-US" sz="2800" kern="0" dirty="0">
                <a:solidFill>
                  <a:srgbClr val="FFFFFF"/>
                </a:solidFill>
                <a:latin typeface="微軟正黑體" panose="020B0604030504040204" pitchFamily="34" charset="-120"/>
                <a:ea typeface="微軟正黑體" panose="020B0604030504040204" pitchFamily="34" charset="-120"/>
                <a:cs typeface="Arial"/>
                <a:sym typeface="Arial"/>
              </a:rPr>
              <a:t>Recruiting With the Shopping Annuity™</a:t>
            </a:r>
          </a:p>
          <a:p>
            <a:pPr algn="ctr" defTabSz="913748"/>
            <a:r>
              <a:rPr lang="en-US" sz="2000" kern="0" dirty="0">
                <a:solidFill>
                  <a:srgbClr val="FFFFFF"/>
                </a:solidFill>
                <a:latin typeface="微軟正黑體" panose="020B0604030504040204" pitchFamily="34" charset="-120"/>
                <a:ea typeface="微軟正黑體" panose="020B0604030504040204" pitchFamily="34" charset="-120"/>
                <a:cs typeface="Arial"/>
                <a:sym typeface="Arial"/>
              </a:rPr>
              <a:t>運用購物年金作招募</a:t>
            </a:r>
          </a:p>
        </p:txBody>
      </p:sp>
      <p:sp>
        <p:nvSpPr>
          <p:cNvPr id="10" name="TextBox 9"/>
          <p:cNvSpPr txBox="1"/>
          <p:nvPr/>
        </p:nvSpPr>
        <p:spPr>
          <a:xfrm>
            <a:off x="76849" y="4346356"/>
            <a:ext cx="7775918" cy="738603"/>
          </a:xfrm>
          <a:prstGeom prst="rect">
            <a:avLst/>
          </a:prstGeom>
          <a:noFill/>
        </p:spPr>
        <p:txBody>
          <a:bodyPr wrap="square" lIns="91380" tIns="45690" rIns="91380" bIns="45690" rtlCol="0">
            <a:spAutoFit/>
          </a:bodyPr>
          <a:lstStyle/>
          <a:p>
            <a:pPr defTabSz="913748"/>
            <a:r>
              <a:rPr lang="zh-TW" altLang="en-US" sz="700" kern="0" dirty="0">
                <a:solidFill>
                  <a:srgbClr val="FFFFFF"/>
                </a:solidFill>
                <a:ea typeface="Apple LiGothic" pitchFamily="2" charset="-120"/>
                <a:cs typeface="Heiti TC Light"/>
                <a:sym typeface="Arial"/>
              </a:rPr>
              <a:t>本簡報中提到的收入等級純屬舉例說明，無意代表美安香港超連鎖™店主的一般收入，也無意表示任何超連鎖™店主皆可賺取同等收入。美安香港超連鎖™店主的成功與否，取決於其在發展事業時的努力、才能與投入程度。</a:t>
            </a:r>
            <a:endParaRPr lang="en-US" altLang="zh-TW" sz="700" kern="0" dirty="0">
              <a:solidFill>
                <a:srgbClr val="FFFFFF"/>
              </a:solidFill>
              <a:ea typeface="Apple LiGothic" pitchFamily="2" charset="-120"/>
              <a:cs typeface="Heiti TC Light"/>
              <a:sym typeface="Arial"/>
            </a:endParaRPr>
          </a:p>
          <a:p>
            <a:pPr defTabSz="913748"/>
            <a:r>
              <a:rPr lang="en-US" sz="700" b="1" kern="0" dirty="0">
                <a:solidFill>
                  <a:srgbClr val="FFFFFF"/>
                </a:solidFill>
                <a:ea typeface="Apple LiGothic" pitchFamily="2" charset="-120"/>
                <a:cs typeface="Heiti TC Light"/>
                <a:sym typeface="Arial"/>
              </a:rPr>
              <a:t>The income levels mentioned in the following presentation are for illustration purposes only. They are not intended to represent the income of a typical Market Hong Kong </a:t>
            </a:r>
            <a:r>
              <a:rPr lang="en-US" altLang="zh-TW" sz="700" b="1" kern="0" dirty="0" err="1">
                <a:solidFill>
                  <a:srgbClr val="FFFFFF"/>
                </a:solidFill>
                <a:ea typeface="Apple LiGothic" pitchFamily="2" charset="-120"/>
                <a:cs typeface="Heiti TC Light"/>
                <a:sym typeface="Arial"/>
              </a:rPr>
              <a:t>UnFranchise</a:t>
            </a:r>
            <a:r>
              <a:rPr lang="en-US" altLang="zh-TW" sz="700" b="1" kern="0" dirty="0">
                <a:solidFill>
                  <a:srgbClr val="FFFFFF"/>
                </a:solidFill>
                <a:ea typeface="Apple LiGothic" pitchFamily="2" charset="-120"/>
                <a:cs typeface="Heiti TC Light"/>
                <a:sym typeface="Arial"/>
              </a:rPr>
              <a:t> ™Owner</a:t>
            </a:r>
            <a:r>
              <a:rPr lang="en-US" sz="700" b="1" kern="0" dirty="0">
                <a:solidFill>
                  <a:srgbClr val="FFFFFF"/>
                </a:solidFill>
                <a:ea typeface="Apple LiGothic" pitchFamily="2" charset="-120"/>
                <a:cs typeface="Heiti TC Light"/>
                <a:sym typeface="Arial"/>
              </a:rPr>
              <a:t>, nor are they intended to represent that any given Independent </a:t>
            </a:r>
            <a:r>
              <a:rPr lang="en-US" altLang="zh-TW" sz="700" b="1" kern="0" dirty="0" err="1">
                <a:solidFill>
                  <a:srgbClr val="FFFFFF"/>
                </a:solidFill>
                <a:ea typeface="Apple LiGothic" pitchFamily="2" charset="-120"/>
                <a:cs typeface="Heiti TC Light"/>
                <a:sym typeface="Arial"/>
              </a:rPr>
              <a:t>UnFranchise</a:t>
            </a:r>
            <a:r>
              <a:rPr lang="en-US" altLang="zh-TW" sz="700" b="1" kern="0" dirty="0">
                <a:solidFill>
                  <a:srgbClr val="FFFFFF"/>
                </a:solidFill>
                <a:ea typeface="Apple LiGothic" pitchFamily="2" charset="-120"/>
                <a:cs typeface="Heiti TC Light"/>
                <a:sym typeface="Arial"/>
              </a:rPr>
              <a:t> ™ Owner</a:t>
            </a:r>
            <a:r>
              <a:rPr lang="en-US" sz="700" b="1" kern="0" dirty="0">
                <a:solidFill>
                  <a:srgbClr val="FFFFFF"/>
                </a:solidFill>
                <a:ea typeface="Apple LiGothic" pitchFamily="2" charset="-120"/>
                <a:cs typeface="Heiti TC Light"/>
                <a:sym typeface="Arial"/>
              </a:rPr>
              <a:t> will earn income in that amount. The success of any Market Hong Kong Independent </a:t>
            </a:r>
            <a:r>
              <a:rPr lang="en-US" altLang="zh-TW" sz="700" b="1" kern="0" dirty="0" err="1">
                <a:solidFill>
                  <a:srgbClr val="FFFFFF"/>
                </a:solidFill>
                <a:ea typeface="Apple LiGothic" pitchFamily="2" charset="-120"/>
                <a:cs typeface="Heiti TC Light"/>
                <a:sym typeface="Arial"/>
              </a:rPr>
              <a:t>UnFranchise</a:t>
            </a:r>
            <a:r>
              <a:rPr lang="en-US" altLang="zh-TW" sz="700" b="1" kern="0" dirty="0">
                <a:solidFill>
                  <a:srgbClr val="FFFFFF"/>
                </a:solidFill>
                <a:ea typeface="Apple LiGothic" pitchFamily="2" charset="-120"/>
                <a:cs typeface="Heiti TC Light"/>
                <a:sym typeface="Arial"/>
              </a:rPr>
              <a:t> ™ Owner</a:t>
            </a:r>
            <a:r>
              <a:rPr lang="en-US" sz="700" b="1" kern="0" dirty="0">
                <a:solidFill>
                  <a:srgbClr val="FFFFFF"/>
                </a:solidFill>
                <a:ea typeface="Apple LiGothic" pitchFamily="2" charset="-120"/>
                <a:cs typeface="Heiti TC Light"/>
                <a:sym typeface="Arial"/>
              </a:rPr>
              <a:t> will depend upon the amount of hard work, talent, and dedication which he or she devotes to building his or her Market Hong Kong Business.</a:t>
            </a:r>
            <a:endParaRPr lang="en-US" sz="700" kern="0" dirty="0">
              <a:solidFill>
                <a:srgbClr val="FFFFFF"/>
              </a:solidFill>
              <a:ea typeface="Apple LiGothic" pitchFamily="2" charset="-120"/>
              <a:cs typeface="Heiti TC Light"/>
              <a:sym typeface="Arial"/>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2766" y="3927443"/>
            <a:ext cx="1062309" cy="1062309"/>
          </a:xfrm>
          <a:prstGeom prst="rect">
            <a:avLst/>
          </a:prstGeom>
        </p:spPr>
      </p:pic>
    </p:spTree>
    <p:extLst>
      <p:ext uri="{BB962C8B-B14F-4D97-AF65-F5344CB8AC3E}">
        <p14:creationId xmlns:p14="http://schemas.microsoft.com/office/powerpoint/2010/main" val="3813707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0"/>
            <a:ext cx="9144000" cy="5143500"/>
          </a:xfrm>
          <a:prstGeom prst="rect">
            <a:avLst/>
          </a:prstGeom>
          <a:blipFill dpi="0" rotWithShape="1">
            <a:blip r:embed="rId2">
              <a:alphaModFix amt="7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0" rIns="91380" bIns="45690" rtlCol="0" anchor="ctr"/>
          <a:lstStyle/>
          <a:p>
            <a:pPr algn="ctr" defTabSz="913748"/>
            <a:endParaRPr lang="zh-HK" altLang="en-US" sz="1400" kern="0">
              <a:solidFill>
                <a:srgbClr val="FFFFFF"/>
              </a:solidFill>
              <a:latin typeface="Calibri" panose="020F0502020204030204" pitchFamily="34" charset="0"/>
              <a:ea typeface="微軟正黑體" panose="020B0604030504040204" pitchFamily="34" charset="-120"/>
              <a:sym typeface="Arial"/>
            </a:endParaRPr>
          </a:p>
        </p:txBody>
      </p:sp>
      <p:sp>
        <p:nvSpPr>
          <p:cNvPr id="791" name="文字方塊 7"/>
          <p:cNvSpPr txBox="1"/>
          <p:nvPr/>
        </p:nvSpPr>
        <p:spPr>
          <a:xfrm>
            <a:off x="5764233" y="1342825"/>
            <a:ext cx="3379768" cy="790598"/>
          </a:xfrm>
          <a:prstGeom prst="rect">
            <a:avLst/>
          </a:prstGeom>
          <a:solidFill>
            <a:srgbClr val="D3E5EE"/>
          </a:solidFill>
          <a:ln w="12700">
            <a:miter lim="400000"/>
          </a:ln>
          <a:extLst>
            <a:ext uri="{C572A759-6A51-4108-AA02-DFA0A04FC94B}">
              <ma14:wrappingTextBoxFlag xmlns:ma14="http://schemas.microsoft.com/office/mac/drawingml/2011/main" xmlns="" val="1"/>
            </a:ext>
          </a:extLst>
        </p:spPr>
        <p:txBody>
          <a:bodyPr wrap="none" lIns="25715" tIns="25715" rIns="25715" bIns="25715">
            <a:spAutoFit/>
          </a:bodyPr>
          <a:lstStyle/>
          <a:p>
            <a:pPr algn="ctr" defTabSz="256994" hangingPunct="0">
              <a:defRPr sz="3600" b="1" spc="300">
                <a:solidFill>
                  <a:srgbClr val="EA839F"/>
                </a:solidFill>
                <a:latin typeface="微軟正黑體"/>
                <a:ea typeface="微軟正黑體"/>
                <a:cs typeface="微軟正黑體"/>
                <a:sym typeface="微軟正黑體"/>
              </a:defRPr>
            </a:pPr>
            <a:r>
              <a:rPr lang="en-US" sz="2100" b="1" kern="0" spc="300" dirty="0">
                <a:solidFill>
                  <a:srgbClr val="EA839F"/>
                </a:solidFill>
                <a:effectLst>
                  <a:outerShdw blurRad="38100" dist="38100" dir="2700000" algn="tl">
                    <a:srgbClr val="000000">
                      <a:alpha val="43137"/>
                    </a:srgbClr>
                  </a:outerShdw>
                </a:effectLst>
                <a:latin typeface="Calibri" panose="020F0502020204030204" pitchFamily="34" charset="0"/>
                <a:ea typeface="微軟正黑體"/>
                <a:cs typeface="微軟正黑體"/>
                <a:sym typeface="微軟正黑體"/>
              </a:rPr>
              <a:t>Household Average</a:t>
            </a:r>
          </a:p>
          <a:p>
            <a:pPr algn="ctr" defTabSz="256994" hangingPunct="0">
              <a:defRPr sz="3600" b="1" spc="300">
                <a:solidFill>
                  <a:srgbClr val="EA839F"/>
                </a:solidFill>
                <a:latin typeface="微軟正黑體"/>
                <a:ea typeface="微軟正黑體"/>
                <a:cs typeface="微軟正黑體"/>
                <a:sym typeface="微軟正黑體"/>
              </a:defRPr>
            </a:pPr>
            <a:r>
              <a:rPr lang="en-US" sz="2700" b="1" kern="0" spc="300" dirty="0">
                <a:solidFill>
                  <a:srgbClr val="EA839F"/>
                </a:solidFill>
                <a:effectLst>
                  <a:outerShdw blurRad="38100" dist="38100" dir="2700000" algn="tl">
                    <a:srgbClr val="000000">
                      <a:alpha val="43137"/>
                    </a:srgbClr>
                  </a:outerShdw>
                </a:effectLst>
                <a:latin typeface="Calibri" panose="020F0502020204030204" pitchFamily="34" charset="0"/>
                <a:ea typeface="微軟正黑體"/>
                <a:cs typeface="微軟正黑體"/>
                <a:sym typeface="微軟正黑體"/>
              </a:rPr>
              <a:t>Expenditure</a:t>
            </a:r>
            <a:r>
              <a:rPr lang="en-US" sz="2100" b="1" kern="0" spc="300" dirty="0">
                <a:solidFill>
                  <a:srgbClr val="EA839F"/>
                </a:solidFill>
                <a:effectLst>
                  <a:outerShdw blurRad="38100" dist="38100" dir="2700000" algn="tl">
                    <a:srgbClr val="000000">
                      <a:alpha val="43137"/>
                    </a:srgbClr>
                  </a:outerShdw>
                </a:effectLst>
                <a:latin typeface="Calibri" panose="020F0502020204030204" pitchFamily="34" charset="0"/>
                <a:ea typeface="微軟正黑體"/>
                <a:cs typeface="微軟正黑體"/>
                <a:sym typeface="微軟正黑體"/>
              </a:rPr>
              <a:t>324,000</a:t>
            </a:r>
          </a:p>
        </p:txBody>
      </p:sp>
      <p:sp>
        <p:nvSpPr>
          <p:cNvPr id="793" name="文字方塊 12"/>
          <p:cNvSpPr txBox="1"/>
          <p:nvPr/>
        </p:nvSpPr>
        <p:spPr>
          <a:xfrm>
            <a:off x="163775" y="1288005"/>
            <a:ext cx="2996583" cy="790600"/>
          </a:xfrm>
          <a:prstGeom prst="rect">
            <a:avLst/>
          </a:prstGeom>
          <a:solidFill>
            <a:srgbClr val="C192A3"/>
          </a:solidFill>
          <a:ln w="12700">
            <a:miter lim="400000"/>
          </a:ln>
          <a:extLst>
            <a:ext uri="{C572A759-6A51-4108-AA02-DFA0A04FC94B}">
              <ma14:wrappingTextBoxFlag xmlns:ma14="http://schemas.microsoft.com/office/mac/drawingml/2011/main" xmlns="" val="1"/>
            </a:ext>
          </a:extLst>
        </p:spPr>
        <p:txBody>
          <a:bodyPr wrap="square" lIns="25715" tIns="25715" rIns="25715" bIns="25715">
            <a:spAutoFit/>
          </a:bodyPr>
          <a:lstStyle/>
          <a:p>
            <a:pPr algn="ctr" defTabSz="256994" hangingPunct="0">
              <a:defRPr sz="3200" b="1" spc="300">
                <a:solidFill>
                  <a:srgbClr val="31859C"/>
                </a:solidFill>
                <a:latin typeface="微軟正黑體"/>
                <a:ea typeface="微軟正黑體"/>
                <a:cs typeface="微軟正黑體"/>
                <a:sym typeface="微軟正黑體"/>
              </a:defRPr>
            </a:pPr>
            <a:r>
              <a:rPr lang="en-US" sz="2100" b="1" kern="0" spc="300" dirty="0">
                <a:solidFill>
                  <a:srgbClr val="31859C"/>
                </a:solidFill>
                <a:effectLst>
                  <a:outerShdw blurRad="38100" dist="38100" dir="2700000" algn="tl">
                    <a:srgbClr val="000000">
                      <a:alpha val="43137"/>
                    </a:srgbClr>
                  </a:outerShdw>
                </a:effectLst>
                <a:latin typeface="Calibri" panose="020F0502020204030204" pitchFamily="34" charset="0"/>
                <a:ea typeface="微軟正黑體"/>
                <a:cs typeface="微軟正黑體"/>
                <a:sym typeface="微軟正黑體"/>
              </a:rPr>
              <a:t>Household Average</a:t>
            </a:r>
          </a:p>
          <a:p>
            <a:pPr algn="ctr" defTabSz="256994" hangingPunct="0">
              <a:defRPr sz="3200" b="1" spc="300">
                <a:solidFill>
                  <a:srgbClr val="31859C"/>
                </a:solidFill>
                <a:latin typeface="微軟正黑體"/>
                <a:ea typeface="微軟正黑體"/>
                <a:cs typeface="微軟正黑體"/>
                <a:sym typeface="微軟正黑體"/>
              </a:defRPr>
            </a:pPr>
            <a:r>
              <a:rPr lang="en-US" sz="2700" b="1" kern="0" spc="300" dirty="0">
                <a:solidFill>
                  <a:srgbClr val="31859C"/>
                </a:solidFill>
                <a:effectLst>
                  <a:outerShdw blurRad="38100" dist="38100" dir="2700000" algn="tl">
                    <a:srgbClr val="000000">
                      <a:alpha val="43137"/>
                    </a:srgbClr>
                  </a:outerShdw>
                </a:effectLst>
                <a:latin typeface="Calibri" panose="020F0502020204030204" pitchFamily="34" charset="0"/>
                <a:ea typeface="微軟正黑體"/>
                <a:cs typeface="微軟正黑體"/>
                <a:sym typeface="微軟正黑體"/>
              </a:rPr>
              <a:t>Saving </a:t>
            </a:r>
            <a:r>
              <a:rPr lang="en-US" sz="2100" b="1" kern="0" spc="300" dirty="0">
                <a:solidFill>
                  <a:srgbClr val="31859C"/>
                </a:solidFill>
                <a:effectLst>
                  <a:outerShdw blurRad="38100" dist="38100" dir="2700000" algn="tl">
                    <a:srgbClr val="000000">
                      <a:alpha val="43137"/>
                    </a:srgbClr>
                  </a:outerShdw>
                </a:effectLst>
                <a:latin typeface="Calibri" panose="020F0502020204030204" pitchFamily="34" charset="0"/>
                <a:ea typeface="微軟正黑體"/>
                <a:cs typeface="微軟正黑體"/>
                <a:sym typeface="微軟正黑體"/>
              </a:rPr>
              <a:t>36,000</a:t>
            </a:r>
          </a:p>
        </p:txBody>
      </p:sp>
      <p:grpSp>
        <p:nvGrpSpPr>
          <p:cNvPr id="6" name="群組 5">
            <a:extLst>
              <a:ext uri="{FF2B5EF4-FFF2-40B4-BE49-F238E27FC236}">
                <a16:creationId xmlns:a16="http://schemas.microsoft.com/office/drawing/2014/main" xmlns="" id="{023E82C5-1921-4E4E-B400-5BE1DE2C12D5}"/>
              </a:ext>
            </a:extLst>
          </p:cNvPr>
          <p:cNvGrpSpPr/>
          <p:nvPr/>
        </p:nvGrpSpPr>
        <p:grpSpPr>
          <a:xfrm>
            <a:off x="3138751" y="1348501"/>
            <a:ext cx="2652595" cy="3159666"/>
            <a:chOff x="2660960" y="1797972"/>
            <a:chExt cx="3536793" cy="4212887"/>
          </a:xfrm>
        </p:grpSpPr>
        <p:sp>
          <p:nvSpPr>
            <p:cNvPr id="788" name="圓形圖 3"/>
            <p:cNvSpPr/>
            <p:nvPr/>
          </p:nvSpPr>
          <p:spPr>
            <a:xfrm rot="21247983">
              <a:off x="3216441" y="1856777"/>
              <a:ext cx="1138395" cy="1685455"/>
            </a:xfrm>
            <a:custGeom>
              <a:avLst/>
              <a:gdLst/>
              <a:ahLst/>
              <a:cxnLst>
                <a:cxn ang="0">
                  <a:pos x="wd2" y="hd2"/>
                </a:cxn>
                <a:cxn ang="5400000">
                  <a:pos x="wd2" y="hd2"/>
                </a:cxn>
                <a:cxn ang="10800000">
                  <a:pos x="wd2" y="hd2"/>
                </a:cxn>
                <a:cxn ang="16200000">
                  <a:pos x="wd2" y="hd2"/>
                </a:cxn>
              </a:cxnLst>
              <a:rect l="0" t="0" r="r" b="b"/>
              <a:pathLst>
                <a:path w="21600" h="21510" extrusionOk="0">
                  <a:moveTo>
                    <a:pt x="0" y="5089"/>
                  </a:moveTo>
                  <a:cubicBezTo>
                    <a:pt x="6028" y="1718"/>
                    <a:pt x="13705" y="-90"/>
                    <a:pt x="21600" y="3"/>
                  </a:cubicBezTo>
                  <a:lnTo>
                    <a:pt x="21019" y="21510"/>
                  </a:lnTo>
                  <a:close/>
                </a:path>
              </a:pathLst>
            </a:custGeom>
            <a:solidFill>
              <a:schemeClr val="bg1">
                <a:alpha val="69000"/>
              </a:schemeClr>
            </a:solidFill>
            <a:ln w="12700">
              <a:miter lim="400000"/>
            </a:ln>
          </p:spPr>
          <p:txBody>
            <a:bodyPr lIns="25717" tIns="25717" rIns="25717" bIns="25717" anchor="ctr"/>
            <a:lstStyle/>
            <a:p>
              <a:pPr algn="ctr" defTabSz="256994" hangingPunct="0">
                <a:defRPr sz="1800">
                  <a:latin typeface="Trebuchet MS"/>
                  <a:ea typeface="Trebuchet MS"/>
                  <a:cs typeface="Trebuchet MS"/>
                  <a:sym typeface="Trebuchet MS"/>
                </a:defRPr>
              </a:pPr>
              <a:endParaRPr sz="1100" kern="0">
                <a:solidFill>
                  <a:srgbClr val="000000"/>
                </a:solidFill>
                <a:latin typeface="Calibri" panose="020F0502020204030204" pitchFamily="34" charset="0"/>
                <a:ea typeface="微軟正黑體" panose="020B0604030504040204" pitchFamily="34" charset="-120"/>
                <a:cs typeface="Trebuchet MS"/>
                <a:sym typeface="Trebuchet MS"/>
              </a:endParaRPr>
            </a:p>
          </p:txBody>
        </p:sp>
        <p:sp>
          <p:nvSpPr>
            <p:cNvPr id="789" name="圓形圖 4"/>
            <p:cNvSpPr/>
            <p:nvPr/>
          </p:nvSpPr>
          <p:spPr>
            <a:xfrm rot="16678746">
              <a:off x="2696046" y="1762886"/>
              <a:ext cx="3466622" cy="3536793"/>
            </a:xfrm>
            <a:custGeom>
              <a:avLst/>
              <a:gdLst/>
              <a:ahLst/>
              <a:cxnLst>
                <a:cxn ang="0">
                  <a:pos x="wd2" y="hd2"/>
                </a:cxn>
                <a:cxn ang="5400000">
                  <a:pos x="wd2" y="hd2"/>
                </a:cxn>
                <a:cxn ang="10800000">
                  <a:pos x="wd2" y="hd2"/>
                </a:cxn>
                <a:cxn ang="16200000">
                  <a:pos x="wd2" y="hd2"/>
                </a:cxn>
              </a:cxnLst>
              <a:rect l="0" t="0" r="r" b="b"/>
              <a:pathLst>
                <a:path w="19906" h="20406" extrusionOk="0">
                  <a:moveTo>
                    <a:pt x="19730" y="8302"/>
                  </a:moveTo>
                  <a:cubicBezTo>
                    <a:pt x="20753" y="13838"/>
                    <a:pt x="17206" y="19176"/>
                    <a:pt x="11806" y="20226"/>
                  </a:cubicBezTo>
                  <a:cubicBezTo>
                    <a:pt x="6407" y="21275"/>
                    <a:pt x="1200" y="17638"/>
                    <a:pt x="176" y="12102"/>
                  </a:cubicBezTo>
                  <a:cubicBezTo>
                    <a:pt x="-847" y="6566"/>
                    <a:pt x="2700" y="1228"/>
                    <a:pt x="8100" y="179"/>
                  </a:cubicBezTo>
                  <a:cubicBezTo>
                    <a:pt x="10691" y="-325"/>
                    <a:pt x="13371" y="247"/>
                    <a:pt x="15552" y="1768"/>
                  </a:cubicBezTo>
                  <a:lnTo>
                    <a:pt x="9953" y="10202"/>
                  </a:lnTo>
                  <a:close/>
                </a:path>
              </a:pathLst>
            </a:custGeom>
            <a:solidFill>
              <a:srgbClr val="AC1A4A">
                <a:alpha val="58000"/>
              </a:srgbClr>
            </a:solidFill>
            <a:ln w="12700">
              <a:miter lim="400000"/>
            </a:ln>
          </p:spPr>
          <p:txBody>
            <a:bodyPr lIns="25717" tIns="25717" rIns="25717" bIns="25717" anchor="ctr"/>
            <a:lstStyle/>
            <a:p>
              <a:pPr algn="ctr" defTabSz="256994" hangingPunct="0">
                <a:defRPr sz="1800">
                  <a:latin typeface="Trebuchet MS"/>
                  <a:ea typeface="Trebuchet MS"/>
                  <a:cs typeface="Trebuchet MS"/>
                  <a:sym typeface="Trebuchet MS"/>
                </a:defRPr>
              </a:pPr>
              <a:endParaRPr sz="1100" kern="0" dirty="0">
                <a:solidFill>
                  <a:srgbClr val="000000"/>
                </a:solidFill>
                <a:latin typeface="Calibri" panose="020F0502020204030204" pitchFamily="34" charset="0"/>
                <a:ea typeface="微軟正黑體" panose="020B0604030504040204" pitchFamily="34" charset="-120"/>
                <a:cs typeface="Trebuchet MS"/>
                <a:sym typeface="Trebuchet MS"/>
              </a:endParaRPr>
            </a:p>
          </p:txBody>
        </p:sp>
        <p:sp>
          <p:nvSpPr>
            <p:cNvPr id="790" name="文字方塊 6"/>
            <p:cNvSpPr txBox="1"/>
            <p:nvPr/>
          </p:nvSpPr>
          <p:spPr>
            <a:xfrm>
              <a:off x="3054908" y="2954126"/>
              <a:ext cx="2766177" cy="3056733"/>
            </a:xfrm>
            <a:prstGeom prst="rect">
              <a:avLst/>
            </a:prstGeom>
            <a:solidFill>
              <a:srgbClr val="262626">
                <a:alpha val="50000"/>
              </a:srgbClr>
            </a:solidFill>
            <a:ln w="12700">
              <a:miter lim="400000"/>
            </a:ln>
            <a:extLst>
              <a:ext uri="{C572A759-6A51-4108-AA02-DFA0A04FC94B}">
                <ma14:wrappingTextBoxFlag xmlns:ma14="http://schemas.microsoft.com/office/mac/drawingml/2011/main" xmlns="" val="1"/>
              </a:ext>
            </a:extLst>
          </p:spPr>
          <p:txBody>
            <a:bodyPr wrap="square" lIns="25717" tIns="25717" rIns="25717" bIns="25717">
              <a:spAutoFit/>
            </a:bodyPr>
            <a:lstStyle/>
            <a:p>
              <a:pPr algn="ctr" defTabSz="256994" hangingPunct="0">
                <a:lnSpc>
                  <a:spcPct val="130000"/>
                </a:lnSpc>
                <a:defRPr sz="2800" b="1" spc="300">
                  <a:solidFill>
                    <a:srgbClr val="FFFFFF"/>
                  </a:solidFill>
                  <a:latin typeface="微軟正黑體"/>
                  <a:ea typeface="微軟正黑體"/>
                  <a:cs typeface="微軟正黑體"/>
                  <a:sym typeface="微軟正黑體"/>
                </a:defRPr>
              </a:pPr>
              <a:r>
                <a:rPr lang="en-US" b="1" kern="0" spc="300" dirty="0">
                  <a:solidFill>
                    <a:srgbClr val="FFFFFF"/>
                  </a:solidFill>
                  <a:latin typeface="Calibri" panose="020F0502020204030204" pitchFamily="34" charset="0"/>
                  <a:ea typeface="微軟正黑體"/>
                  <a:cs typeface="微軟正黑體"/>
                  <a:sym typeface="微軟正黑體"/>
                </a:rPr>
                <a:t>Household Income</a:t>
              </a:r>
            </a:p>
            <a:p>
              <a:pPr algn="ctr" defTabSz="256994" hangingPunct="0">
                <a:lnSpc>
                  <a:spcPct val="130000"/>
                </a:lnSpc>
                <a:defRPr sz="2800" b="1" spc="300">
                  <a:solidFill>
                    <a:srgbClr val="FFFFFF"/>
                  </a:solidFill>
                  <a:latin typeface="微軟正黑體"/>
                  <a:ea typeface="微軟正黑體"/>
                  <a:cs typeface="微軟正黑體"/>
                  <a:sym typeface="微軟正黑體"/>
                </a:defRPr>
              </a:pPr>
              <a:r>
                <a:rPr lang="en-US" b="1" kern="0" spc="300" dirty="0">
                  <a:solidFill>
                    <a:srgbClr val="FFFFFF"/>
                  </a:solidFill>
                  <a:latin typeface="Calibri" panose="020F0502020204030204" pitchFamily="34" charset="0"/>
                  <a:ea typeface="微軟正黑體"/>
                  <a:cs typeface="微軟正黑體"/>
                  <a:sym typeface="微軟正黑體"/>
                </a:rPr>
                <a:t>$360,000/ year</a:t>
              </a:r>
            </a:p>
          </p:txBody>
        </p:sp>
        <p:sp>
          <p:nvSpPr>
            <p:cNvPr id="795" name="文字方塊 16"/>
            <p:cNvSpPr txBox="1"/>
            <p:nvPr/>
          </p:nvSpPr>
          <p:spPr>
            <a:xfrm>
              <a:off x="4597581" y="4550954"/>
              <a:ext cx="1111769" cy="438580"/>
            </a:xfrm>
            <a:prstGeom prst="rect">
              <a:avLst/>
            </a:prstGeom>
            <a:ln w="12700">
              <a:miter lim="400000"/>
            </a:ln>
            <a:extLst>
              <a:ext uri="{C572A759-6A51-4108-AA02-DFA0A04FC94B}">
                <ma14:wrappingTextBoxFlag xmlns:ma14="http://schemas.microsoft.com/office/mac/drawingml/2011/main" xmlns="" val="1"/>
              </a:ext>
            </a:extLst>
          </p:spPr>
          <p:txBody>
            <a:bodyPr lIns="25717" tIns="25717" rIns="25717" bIns="25717">
              <a:spAutoFit/>
            </a:bodyPr>
            <a:lstStyle>
              <a:lvl1pPr defTabSz="457200">
                <a:defRPr sz="3200">
                  <a:solidFill>
                    <a:srgbClr val="BC1744"/>
                  </a:solidFill>
                  <a:latin typeface="Trebuchet MS"/>
                  <a:ea typeface="Trebuchet MS"/>
                  <a:cs typeface="Trebuchet MS"/>
                  <a:sym typeface="Trebuchet MS"/>
                </a:defRPr>
              </a:lvl1pPr>
            </a:lstStyle>
            <a:p>
              <a:pPr defTabSz="256994" hangingPunct="0"/>
              <a:r>
                <a:rPr lang="en-US" sz="1800" b="1" kern="0" dirty="0">
                  <a:solidFill>
                    <a:srgbClr val="F4B183"/>
                  </a:solidFill>
                  <a:latin typeface="Calibri" panose="020F0502020204030204" pitchFamily="34" charset="0"/>
                </a:rPr>
                <a:t>90%</a:t>
              </a:r>
            </a:p>
          </p:txBody>
        </p:sp>
        <p:sp>
          <p:nvSpPr>
            <p:cNvPr id="796" name="文字方塊 17"/>
            <p:cNvSpPr txBox="1"/>
            <p:nvPr/>
          </p:nvSpPr>
          <p:spPr>
            <a:xfrm>
              <a:off x="3593135" y="2317496"/>
              <a:ext cx="1111769" cy="438580"/>
            </a:xfrm>
            <a:prstGeom prst="rect">
              <a:avLst/>
            </a:prstGeom>
            <a:ln w="12700">
              <a:miter lim="400000"/>
            </a:ln>
            <a:extLst>
              <a:ext uri="{C572A759-6A51-4108-AA02-DFA0A04FC94B}">
                <ma14:wrappingTextBoxFlag xmlns:ma14="http://schemas.microsoft.com/office/mac/drawingml/2011/main" xmlns="" val="1"/>
              </a:ext>
            </a:extLst>
          </p:spPr>
          <p:txBody>
            <a:bodyPr lIns="25717" tIns="25717" rIns="25717" bIns="25717">
              <a:spAutoFit/>
            </a:bodyPr>
            <a:lstStyle>
              <a:lvl1pPr defTabSz="457200">
                <a:defRPr sz="3200">
                  <a:solidFill>
                    <a:srgbClr val="215968"/>
                  </a:solidFill>
                  <a:latin typeface="Trebuchet MS"/>
                  <a:ea typeface="Trebuchet MS"/>
                  <a:cs typeface="Trebuchet MS"/>
                  <a:sym typeface="Trebuchet MS"/>
                </a:defRPr>
              </a:lvl1pPr>
            </a:lstStyle>
            <a:p>
              <a:pPr defTabSz="256994" hangingPunct="0"/>
              <a:r>
                <a:rPr lang="en-US" sz="1800" b="1" kern="0" dirty="0">
                  <a:latin typeface="Calibri" panose="020F0502020204030204" pitchFamily="34" charset="0"/>
                </a:rPr>
                <a:t>10%</a:t>
              </a:r>
            </a:p>
          </p:txBody>
        </p:sp>
      </p:grpSp>
      <p:sp>
        <p:nvSpPr>
          <p:cNvPr id="801" name="文字方塊 24"/>
          <p:cNvSpPr txBox="1"/>
          <p:nvPr/>
        </p:nvSpPr>
        <p:spPr>
          <a:xfrm>
            <a:off x="293219" y="2445197"/>
            <a:ext cx="1584777" cy="966033"/>
          </a:xfrm>
          <a:prstGeom prst="rect">
            <a:avLst/>
          </a:prstGeom>
          <a:ln w="12700">
            <a:miter lim="400000"/>
          </a:ln>
          <a:extLst>
            <a:ext uri="{C572A759-6A51-4108-AA02-DFA0A04FC94B}">
              <ma14:wrappingTextBoxFlag xmlns:ma14="http://schemas.microsoft.com/office/mac/drawingml/2011/main" xmlns="" val="1"/>
            </a:ext>
          </a:extLst>
        </p:spPr>
        <p:txBody>
          <a:bodyPr wrap="square" lIns="25715" tIns="25715" rIns="25715" bIns="25715">
            <a:spAutoFit/>
          </a:bodyPr>
          <a:lstStyle/>
          <a:p>
            <a:pPr algn="ctr" defTabSz="256994" hangingPunct="0">
              <a:lnSpc>
                <a:spcPct val="110000"/>
              </a:lnSpc>
              <a:defRPr sz="2800" b="1" spc="300">
                <a:solidFill>
                  <a:srgbClr val="0D0D0D"/>
                </a:solidFill>
                <a:latin typeface="微軟正黑體"/>
                <a:ea typeface="微軟正黑體"/>
                <a:cs typeface="微軟正黑體"/>
                <a:sym typeface="微軟正黑體"/>
              </a:defRPr>
            </a:pPr>
            <a:r>
              <a:rPr lang="en-US" sz="1500" b="1" kern="0" spc="300" dirty="0">
                <a:solidFill>
                  <a:srgbClr val="0D0D0D"/>
                </a:solidFill>
                <a:latin typeface="Calibri" panose="020F0502020204030204" pitchFamily="34" charset="0"/>
                <a:ea typeface="微軟正黑體"/>
                <a:cs typeface="微軟正黑體"/>
                <a:sym typeface="微軟正黑體"/>
              </a:rPr>
              <a:t>Financial</a:t>
            </a:r>
          </a:p>
          <a:p>
            <a:pPr algn="ctr" defTabSz="256994" hangingPunct="0">
              <a:lnSpc>
                <a:spcPct val="110000"/>
              </a:lnSpc>
              <a:defRPr sz="2800" b="1" spc="300">
                <a:solidFill>
                  <a:srgbClr val="0D0D0D"/>
                </a:solidFill>
                <a:latin typeface="微軟正黑體"/>
                <a:ea typeface="微軟正黑體"/>
                <a:cs typeface="微軟正黑體"/>
                <a:sym typeface="微軟正黑體"/>
              </a:defRPr>
            </a:pPr>
            <a:r>
              <a:rPr lang="en-US" sz="1500" b="1" kern="0" spc="300" dirty="0">
                <a:solidFill>
                  <a:srgbClr val="0D0D0D"/>
                </a:solidFill>
                <a:latin typeface="Calibri" panose="020F0502020204030204" pitchFamily="34" charset="0"/>
                <a:ea typeface="微軟正黑體"/>
                <a:cs typeface="微軟正黑體"/>
                <a:sym typeface="微軟正黑體"/>
              </a:rPr>
              <a:t>Management</a:t>
            </a:r>
          </a:p>
          <a:p>
            <a:pPr algn="ctr" defTabSz="256994" hangingPunct="0">
              <a:lnSpc>
                <a:spcPct val="110000"/>
              </a:lnSpc>
              <a:defRPr sz="4400" b="1" spc="300">
                <a:solidFill>
                  <a:srgbClr val="0D0D0D"/>
                </a:solidFill>
                <a:latin typeface="微軟正黑體"/>
                <a:ea typeface="微軟正黑體"/>
                <a:cs typeface="微軟正黑體"/>
                <a:sym typeface="微軟正黑體"/>
              </a:defRPr>
            </a:pPr>
            <a:r>
              <a:rPr lang="en-US" sz="2400" b="1" kern="0" spc="300" dirty="0">
                <a:solidFill>
                  <a:srgbClr val="0D0D0D"/>
                </a:solidFill>
                <a:latin typeface="Calibri" panose="020F0502020204030204" pitchFamily="34" charset="0"/>
                <a:ea typeface="微軟正黑體"/>
                <a:cs typeface="微軟正黑體"/>
                <a:sym typeface="微軟正黑體"/>
              </a:rPr>
              <a:t>5%</a:t>
            </a:r>
          </a:p>
        </p:txBody>
      </p:sp>
      <p:grpSp>
        <p:nvGrpSpPr>
          <p:cNvPr id="804" name="橢圓 25"/>
          <p:cNvGrpSpPr/>
          <p:nvPr/>
        </p:nvGrpSpPr>
        <p:grpSpPr>
          <a:xfrm>
            <a:off x="1877998" y="2140654"/>
            <a:ext cx="1179428" cy="1112696"/>
            <a:chOff x="-1" y="0"/>
            <a:chExt cx="1386209" cy="1375951"/>
          </a:xfrm>
          <a:solidFill>
            <a:schemeClr val="accent5">
              <a:lumMod val="75000"/>
            </a:schemeClr>
          </a:solidFill>
        </p:grpSpPr>
        <p:sp>
          <p:nvSpPr>
            <p:cNvPr id="802" name="橢圓形"/>
            <p:cNvSpPr/>
            <p:nvPr/>
          </p:nvSpPr>
          <p:spPr>
            <a:xfrm>
              <a:off x="-1" y="0"/>
              <a:ext cx="1386209" cy="1375951"/>
            </a:xfrm>
            <a:prstGeom prst="ellipse">
              <a:avLst/>
            </a:prstGeom>
            <a:grpFill/>
            <a:ln w="12700" cap="flat">
              <a:noFill/>
              <a:miter lim="400000"/>
            </a:ln>
            <a:effectLst/>
          </p:spPr>
          <p:txBody>
            <a:bodyPr wrap="square" lIns="25717" tIns="25717" rIns="25717" bIns="25717" numCol="1" anchor="ctr">
              <a:noAutofit/>
            </a:bodyPr>
            <a:lstStyle/>
            <a:p>
              <a:pPr algn="ctr" defTabSz="256994" hangingPunct="0">
                <a:defRPr sz="2400">
                  <a:solidFill>
                    <a:srgbClr val="FFFFFF"/>
                  </a:solidFill>
                  <a:latin typeface="微軟正黑體"/>
                  <a:ea typeface="微軟正黑體"/>
                  <a:cs typeface="微軟正黑體"/>
                  <a:sym typeface="微軟正黑體"/>
                </a:defRPr>
              </a:pPr>
              <a:endParaRPr kern="0">
                <a:solidFill>
                  <a:srgbClr val="FFFFFF"/>
                </a:solidFill>
                <a:latin typeface="Calibri" panose="020F0502020204030204" pitchFamily="34" charset="0"/>
                <a:ea typeface="微軟正黑體" panose="020B0604030504040204" pitchFamily="34" charset="-120"/>
                <a:cs typeface="微軟正黑體"/>
                <a:sym typeface="微軟正黑體"/>
              </a:endParaRPr>
            </a:p>
          </p:txBody>
        </p:sp>
        <p:sp>
          <p:nvSpPr>
            <p:cNvPr id="803" name="1,800"/>
            <p:cNvSpPr txBox="1"/>
            <p:nvPr/>
          </p:nvSpPr>
          <p:spPr>
            <a:xfrm>
              <a:off x="203006" y="427503"/>
              <a:ext cx="980197" cy="520937"/>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25717" tIns="25717" rIns="25717" bIns="25717" numCol="1" anchor="ctr">
              <a:spAutoFit/>
            </a:bodyPr>
            <a:lstStyle>
              <a:lvl1pPr algn="ctr" defTabSz="457200">
                <a:defRPr sz="2400">
                  <a:solidFill>
                    <a:srgbClr val="FFFFFF"/>
                  </a:solidFill>
                  <a:latin typeface="微軟正黑體"/>
                  <a:ea typeface="微軟正黑體"/>
                  <a:cs typeface="微軟正黑體"/>
                  <a:sym typeface="微軟正黑體"/>
                </a:defRPr>
              </a:lvl1pPr>
            </a:lstStyle>
            <a:p>
              <a:pPr defTabSz="256994" hangingPunct="0"/>
              <a:r>
                <a:rPr lang="en-US" b="1" kern="0" dirty="0">
                  <a:latin typeface="Calibri" panose="020F0502020204030204" pitchFamily="34" charset="0"/>
                </a:rPr>
                <a:t>1,800</a:t>
              </a:r>
            </a:p>
          </p:txBody>
        </p:sp>
      </p:grpSp>
      <p:sp>
        <p:nvSpPr>
          <p:cNvPr id="808" name="文字方塊 27"/>
          <p:cNvSpPr txBox="1"/>
          <p:nvPr/>
        </p:nvSpPr>
        <p:spPr>
          <a:xfrm>
            <a:off x="7345173" y="2635740"/>
            <a:ext cx="1245388" cy="712117"/>
          </a:xfrm>
          <a:prstGeom prst="rect">
            <a:avLst/>
          </a:prstGeom>
          <a:ln w="12700">
            <a:miter lim="400000"/>
          </a:ln>
          <a:extLst>
            <a:ext uri="{C572A759-6A51-4108-AA02-DFA0A04FC94B}">
              <ma14:wrappingTextBoxFlag xmlns:ma14="http://schemas.microsoft.com/office/mac/drawingml/2011/main" xmlns="" val="1"/>
            </a:ext>
          </a:extLst>
        </p:spPr>
        <p:txBody>
          <a:bodyPr wrap="square" lIns="25715" tIns="25715" rIns="25715" bIns="25715">
            <a:spAutoFit/>
          </a:bodyPr>
          <a:lstStyle/>
          <a:p>
            <a:pPr algn="ctr" defTabSz="256994" hangingPunct="0">
              <a:lnSpc>
                <a:spcPct val="110000"/>
              </a:lnSpc>
              <a:defRPr sz="2800" b="1" spc="300">
                <a:solidFill>
                  <a:srgbClr val="0D0D0D"/>
                </a:solidFill>
                <a:latin typeface="微軟正黑體"/>
                <a:ea typeface="微軟正黑體"/>
                <a:cs typeface="微軟正黑體"/>
                <a:sym typeface="微軟正黑體"/>
              </a:defRPr>
            </a:pPr>
            <a:r>
              <a:rPr lang="en-US" sz="1500" b="1" kern="0" spc="300" dirty="0">
                <a:solidFill>
                  <a:srgbClr val="0D0D0D"/>
                </a:solidFill>
                <a:latin typeface="Calibri" panose="020F0502020204030204" pitchFamily="34" charset="0"/>
                <a:ea typeface="微軟正黑體"/>
                <a:cs typeface="微軟正黑體"/>
                <a:sym typeface="微軟正黑體"/>
              </a:rPr>
              <a:t>Cashback</a:t>
            </a:r>
          </a:p>
          <a:p>
            <a:pPr algn="ctr" defTabSz="256994" hangingPunct="0">
              <a:lnSpc>
                <a:spcPct val="110000"/>
              </a:lnSpc>
              <a:defRPr sz="4400" b="1" spc="300">
                <a:solidFill>
                  <a:srgbClr val="0D0D0D"/>
                </a:solidFill>
                <a:latin typeface="微軟正黑體"/>
                <a:ea typeface="微軟正黑體"/>
                <a:cs typeface="微軟正黑體"/>
                <a:sym typeface="微軟正黑體"/>
              </a:defRPr>
            </a:pPr>
            <a:r>
              <a:rPr lang="en-US" sz="2400" b="1" kern="0" spc="300" dirty="0">
                <a:solidFill>
                  <a:srgbClr val="0D0D0D"/>
                </a:solidFill>
                <a:latin typeface="Calibri" panose="020F0502020204030204" pitchFamily="34" charset="0"/>
                <a:ea typeface="微軟正黑體"/>
                <a:cs typeface="微軟正黑體"/>
                <a:sym typeface="微軟正黑體"/>
              </a:rPr>
              <a:t>5%</a:t>
            </a:r>
          </a:p>
        </p:txBody>
      </p:sp>
      <p:sp>
        <p:nvSpPr>
          <p:cNvPr id="28" name="文字方塊 29">
            <a:extLst>
              <a:ext uri="{FF2B5EF4-FFF2-40B4-BE49-F238E27FC236}">
                <a16:creationId xmlns:a16="http://schemas.microsoft.com/office/drawing/2014/main" xmlns="" id="{000E4871-C353-DA41-921D-4E6DBEF9970B}"/>
              </a:ext>
            </a:extLst>
          </p:cNvPr>
          <p:cNvSpPr txBox="1"/>
          <p:nvPr/>
        </p:nvSpPr>
        <p:spPr>
          <a:xfrm>
            <a:off x="2300414" y="276739"/>
            <a:ext cx="4581607" cy="975266"/>
          </a:xfrm>
          <a:prstGeom prst="rect">
            <a:avLst/>
          </a:prstGeom>
          <a:solidFill>
            <a:srgbClr val="22B7D2"/>
          </a:solidFill>
          <a:ln w="12700">
            <a:miter lim="400000"/>
          </a:ln>
          <a:extLst>
            <a:ext uri="{C572A759-6A51-4108-AA02-DFA0A04FC94B}">
              <ma14:wrappingTextBoxFlag xmlns:ma14="http://schemas.microsoft.com/office/mac/drawingml/2011/main" xmlns="" val="1"/>
            </a:ext>
          </a:extLst>
        </p:spPr>
        <p:txBody>
          <a:bodyPr lIns="25715" tIns="25715" rIns="25715" bIns="25715">
            <a:spAutoFit/>
          </a:bodyPr>
          <a:lstStyle/>
          <a:p>
            <a:pPr algn="ctr" defTabSz="256994" hangingPunct="0">
              <a:defRPr sz="4000" b="1">
                <a:latin typeface="微軟正黑體"/>
                <a:ea typeface="微軟正黑體"/>
                <a:cs typeface="微軟正黑體"/>
                <a:sym typeface="微軟正黑體"/>
              </a:defRPr>
            </a:pPr>
            <a:r>
              <a:rPr lang="en-US" sz="3000" b="1" kern="0" dirty="0">
                <a:solidFill>
                  <a:srgbClr val="FFFFFF"/>
                </a:solidFill>
                <a:effectLst>
                  <a:outerShdw blurRad="38100" dist="38100" dir="2700000" algn="tl">
                    <a:srgbClr val="000000">
                      <a:alpha val="43137"/>
                    </a:srgbClr>
                  </a:outerShdw>
                </a:effectLst>
                <a:latin typeface="Calibri" panose="020F0502020204030204" pitchFamily="34" charset="0"/>
                <a:ea typeface="微軟正黑體"/>
                <a:cs typeface="微軟正黑體"/>
                <a:sym typeface="微軟正黑體"/>
              </a:rPr>
              <a:t>Shopping Revolution with Shopping Annuity</a:t>
            </a:r>
          </a:p>
        </p:txBody>
      </p:sp>
      <p:pic>
        <p:nvPicPr>
          <p:cNvPr id="2" name="圖片 1">
            <a:extLst>
              <a:ext uri="{FF2B5EF4-FFF2-40B4-BE49-F238E27FC236}">
                <a16:creationId xmlns:a16="http://schemas.microsoft.com/office/drawing/2014/main" xmlns="" id="{38A53212-5A82-C741-B64A-E966BD666A85}"/>
              </a:ext>
            </a:extLst>
          </p:cNvPr>
          <p:cNvPicPr>
            <a:picLocks noChangeAspect="1"/>
          </p:cNvPicPr>
          <p:nvPr/>
        </p:nvPicPr>
        <p:blipFill>
          <a:blip r:embed="rId3"/>
          <a:stretch>
            <a:fillRect/>
          </a:stretch>
        </p:blipFill>
        <p:spPr>
          <a:xfrm>
            <a:off x="5208679" y="2903259"/>
            <a:ext cx="1673312" cy="2155990"/>
          </a:xfrm>
          <a:prstGeom prst="rect">
            <a:avLst/>
          </a:prstGeom>
        </p:spPr>
      </p:pic>
      <p:grpSp>
        <p:nvGrpSpPr>
          <p:cNvPr id="807" name="橢圓 26"/>
          <p:cNvGrpSpPr/>
          <p:nvPr/>
        </p:nvGrpSpPr>
        <p:grpSpPr>
          <a:xfrm>
            <a:off x="5895843" y="2095880"/>
            <a:ext cx="1295395" cy="1251961"/>
            <a:chOff x="0" y="-2"/>
            <a:chExt cx="1646229" cy="1563329"/>
          </a:xfrm>
        </p:grpSpPr>
        <p:sp>
          <p:nvSpPr>
            <p:cNvPr id="805" name="橢圓形"/>
            <p:cNvSpPr/>
            <p:nvPr/>
          </p:nvSpPr>
          <p:spPr>
            <a:xfrm>
              <a:off x="0" y="-2"/>
              <a:ext cx="1646229" cy="1563329"/>
            </a:xfrm>
            <a:prstGeom prst="ellipse">
              <a:avLst/>
            </a:prstGeom>
            <a:solidFill>
              <a:srgbClr val="AC1A4A">
                <a:alpha val="60000"/>
              </a:srgbClr>
            </a:solidFill>
            <a:ln w="12700" cap="flat">
              <a:noFill/>
              <a:miter lim="400000"/>
            </a:ln>
            <a:effectLst/>
          </p:spPr>
          <p:txBody>
            <a:bodyPr wrap="square" lIns="25717" tIns="25717" rIns="25717" bIns="25717" numCol="1" anchor="ctr">
              <a:noAutofit/>
            </a:bodyPr>
            <a:lstStyle/>
            <a:p>
              <a:pPr algn="ctr" defTabSz="256994" hangingPunct="0">
                <a:defRPr sz="2400">
                  <a:solidFill>
                    <a:srgbClr val="FFFFFF"/>
                  </a:solidFill>
                  <a:latin typeface="微軟正黑體"/>
                  <a:ea typeface="微軟正黑體"/>
                  <a:cs typeface="微軟正黑體"/>
                  <a:sym typeface="微軟正黑體"/>
                </a:defRPr>
              </a:pPr>
              <a:endParaRPr kern="0">
                <a:solidFill>
                  <a:srgbClr val="FFFFFF"/>
                </a:solidFill>
                <a:latin typeface="Calibri" panose="020F0502020204030204" pitchFamily="34" charset="0"/>
                <a:ea typeface="微軟正黑體" panose="020B0604030504040204" pitchFamily="34" charset="-120"/>
                <a:cs typeface="微軟正黑體"/>
                <a:sym typeface="微軟正黑體"/>
              </a:endParaRPr>
            </a:p>
          </p:txBody>
        </p:sp>
        <p:sp>
          <p:nvSpPr>
            <p:cNvPr id="806" name="16,200"/>
            <p:cNvSpPr txBox="1"/>
            <p:nvPr/>
          </p:nvSpPr>
          <p:spPr>
            <a:xfrm>
              <a:off x="241084" y="518641"/>
              <a:ext cx="1164060" cy="5260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5717" tIns="25717" rIns="25717" bIns="25717" numCol="1" anchor="ctr">
              <a:spAutoFit/>
            </a:bodyPr>
            <a:lstStyle>
              <a:lvl1pPr algn="ctr" defTabSz="457200">
                <a:defRPr sz="2400">
                  <a:solidFill>
                    <a:srgbClr val="FFFFFF"/>
                  </a:solidFill>
                  <a:latin typeface="微軟正黑體"/>
                  <a:ea typeface="微軟正黑體"/>
                  <a:cs typeface="微軟正黑體"/>
                  <a:sym typeface="微軟正黑體"/>
                </a:defRPr>
              </a:lvl1pPr>
            </a:lstStyle>
            <a:p>
              <a:pPr defTabSz="256994" hangingPunct="0"/>
              <a:r>
                <a:rPr lang="en-US" b="1" kern="0" dirty="0">
                  <a:latin typeface="Calibri" panose="020F0502020204030204" pitchFamily="34" charset="0"/>
                </a:rPr>
                <a:t>16,200</a:t>
              </a:r>
            </a:p>
          </p:txBody>
        </p:sp>
      </p:grpSp>
    </p:spTree>
    <p:extLst>
      <p:ext uri="{BB962C8B-B14F-4D97-AF65-F5344CB8AC3E}">
        <p14:creationId xmlns:p14="http://schemas.microsoft.com/office/powerpoint/2010/main" val="34902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93"/>
                                        </p:tgtEl>
                                        <p:attrNameLst>
                                          <p:attrName>style.visibility</p:attrName>
                                        </p:attrNameLst>
                                      </p:cBhvr>
                                      <p:to>
                                        <p:strVal val="visible"/>
                                      </p:to>
                                    </p:set>
                                    <p:animEffect transition="in" filter="blinds(horizontal)">
                                      <p:cBhvr>
                                        <p:cTn id="12" dur="500"/>
                                        <p:tgtEl>
                                          <p:spTgt spid="79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01"/>
                                        </p:tgtEl>
                                        <p:attrNameLst>
                                          <p:attrName>style.visibility</p:attrName>
                                        </p:attrNameLst>
                                      </p:cBhvr>
                                      <p:to>
                                        <p:strVal val="visible"/>
                                      </p:to>
                                    </p:set>
                                    <p:animEffect transition="in" filter="blinds(horizontal)">
                                      <p:cBhvr>
                                        <p:cTn id="17" dur="500"/>
                                        <p:tgtEl>
                                          <p:spTgt spid="80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04"/>
                                        </p:tgtEl>
                                        <p:attrNameLst>
                                          <p:attrName>style.visibility</p:attrName>
                                        </p:attrNameLst>
                                      </p:cBhvr>
                                      <p:to>
                                        <p:strVal val="visible"/>
                                      </p:to>
                                    </p:set>
                                    <p:animEffect transition="in" filter="blinds(horizontal)">
                                      <p:cBhvr>
                                        <p:cTn id="22" dur="500"/>
                                        <p:tgtEl>
                                          <p:spTgt spid="80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91"/>
                                        </p:tgtEl>
                                        <p:attrNameLst>
                                          <p:attrName>style.visibility</p:attrName>
                                        </p:attrNameLst>
                                      </p:cBhvr>
                                      <p:to>
                                        <p:strVal val="visible"/>
                                      </p:to>
                                    </p:set>
                                    <p:animEffect transition="in" filter="blinds(horizontal)">
                                      <p:cBhvr>
                                        <p:cTn id="27" dur="500"/>
                                        <p:tgtEl>
                                          <p:spTgt spid="79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08"/>
                                        </p:tgtEl>
                                        <p:attrNameLst>
                                          <p:attrName>style.visibility</p:attrName>
                                        </p:attrNameLst>
                                      </p:cBhvr>
                                      <p:to>
                                        <p:strVal val="visible"/>
                                      </p:to>
                                    </p:set>
                                    <p:animEffect transition="in" filter="blinds(horizontal)">
                                      <p:cBhvr>
                                        <p:cTn id="37" dur="500"/>
                                        <p:tgtEl>
                                          <p:spTgt spid="80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807"/>
                                        </p:tgtEl>
                                        <p:attrNameLst>
                                          <p:attrName>style.visibility</p:attrName>
                                        </p:attrNameLst>
                                      </p:cBhvr>
                                      <p:to>
                                        <p:strVal val="visible"/>
                                      </p:to>
                                    </p:set>
                                    <p:animEffect transition="in" filter="blinds(horizontal)">
                                      <p:cBhvr>
                                        <p:cTn id="42" dur="500"/>
                                        <p:tgtEl>
                                          <p:spTgt spid="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1" grpId="0" animBg="1"/>
      <p:bldP spid="793" grpId="0" animBg="1"/>
      <p:bldP spid="801" grpId="0" animBg="1"/>
      <p:bldP spid="80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9144000" cy="5143500"/>
          </a:xfrm>
          <a:prstGeom prst="rect">
            <a:avLst/>
          </a:prstGeom>
          <a:blipFill dpi="0" rotWithShape="1">
            <a:blip r:embed="rId2">
              <a:alphaModFix amt="7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0" rIns="91380" bIns="45690" rtlCol="0" anchor="ctr"/>
          <a:lstStyle/>
          <a:p>
            <a:pPr algn="ctr" defTabSz="913748"/>
            <a:endParaRPr lang="zh-HK" altLang="en-US" sz="1400" kern="0">
              <a:solidFill>
                <a:srgbClr val="FFFFFF"/>
              </a:solidFill>
              <a:latin typeface="微軟正黑體" panose="020B0604030504040204" pitchFamily="34" charset="-120"/>
              <a:ea typeface="微軟正黑體" panose="020B0604030504040204" pitchFamily="34" charset="-120"/>
              <a:sym typeface="Arial"/>
            </a:endParaRPr>
          </a:p>
        </p:txBody>
      </p:sp>
      <p:grpSp>
        <p:nvGrpSpPr>
          <p:cNvPr id="5" name="Group 4"/>
          <p:cNvGrpSpPr/>
          <p:nvPr/>
        </p:nvGrpSpPr>
        <p:grpSpPr>
          <a:xfrm>
            <a:off x="738896" y="18178"/>
            <a:ext cx="7693639" cy="5125322"/>
            <a:chOff x="738868" y="18178"/>
            <a:chExt cx="7693639" cy="5125322"/>
          </a:xfrm>
        </p:grpSpPr>
        <p:pic>
          <p:nvPicPr>
            <p:cNvPr id="2" name="Picture 1"/>
            <p:cNvPicPr>
              <a:picLocks noChangeAspect="1"/>
            </p:cNvPicPr>
            <p:nvPr/>
          </p:nvPicPr>
          <p:blipFill>
            <a:blip r:embed="rId3"/>
            <a:stretch>
              <a:fillRect/>
            </a:stretch>
          </p:blipFill>
          <p:spPr>
            <a:xfrm>
              <a:off x="738868" y="18178"/>
              <a:ext cx="7693639" cy="5125322"/>
            </a:xfrm>
            <a:prstGeom prst="rect">
              <a:avLst/>
            </a:prstGeom>
          </p:spPr>
        </p:pic>
        <p:grpSp>
          <p:nvGrpSpPr>
            <p:cNvPr id="4" name="Group 3"/>
            <p:cNvGrpSpPr/>
            <p:nvPr/>
          </p:nvGrpSpPr>
          <p:grpSpPr>
            <a:xfrm>
              <a:off x="980851" y="1121777"/>
              <a:ext cx="6355613" cy="3987168"/>
              <a:chOff x="980851" y="1121777"/>
              <a:chExt cx="6355613" cy="3987168"/>
            </a:xfrm>
          </p:grpSpPr>
          <p:sp>
            <p:nvSpPr>
              <p:cNvPr id="6" name="Rectangle 5"/>
              <p:cNvSpPr/>
              <p:nvPr/>
            </p:nvSpPr>
            <p:spPr>
              <a:xfrm>
                <a:off x="1350335" y="3019647"/>
                <a:ext cx="2020186" cy="765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48"/>
                <a:r>
                  <a:rPr lang="en-US" sz="1600" kern="0" dirty="0">
                    <a:solidFill>
                      <a:srgbClr val="000000"/>
                    </a:solidFill>
                    <a:sym typeface="Arial"/>
                  </a:rPr>
                  <a:t>Exclusive Agent</a:t>
                </a:r>
              </a:p>
              <a:p>
                <a:pPr algn="ctr" defTabSz="913748"/>
                <a:r>
                  <a:rPr lang="en-US" sz="1600" kern="0" dirty="0">
                    <a:solidFill>
                      <a:srgbClr val="000000"/>
                    </a:solidFill>
                    <a:sym typeface="Arial"/>
                  </a:rPr>
                  <a:t>(numbers of MA brand)</a:t>
                </a:r>
              </a:p>
            </p:txBody>
          </p:sp>
          <p:sp>
            <p:nvSpPr>
              <p:cNvPr id="7" name="Rectangle 6"/>
              <p:cNvSpPr/>
              <p:nvPr/>
            </p:nvSpPr>
            <p:spPr>
              <a:xfrm>
                <a:off x="1568302" y="2172598"/>
                <a:ext cx="1531087" cy="660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48"/>
                <a:r>
                  <a:rPr lang="en-US" sz="1600" kern="0" dirty="0">
                    <a:solidFill>
                      <a:srgbClr val="000000"/>
                    </a:solidFill>
                    <a:sym typeface="Arial"/>
                  </a:rPr>
                  <a:t>Partner Stores</a:t>
                </a:r>
              </a:p>
              <a:p>
                <a:pPr algn="ctr" defTabSz="913748"/>
                <a:r>
                  <a:rPr lang="en-US" sz="1600" kern="0" dirty="0">
                    <a:solidFill>
                      <a:srgbClr val="000000"/>
                    </a:solidFill>
                    <a:sym typeface="Arial"/>
                  </a:rPr>
                  <a:t>All you need</a:t>
                </a:r>
              </a:p>
            </p:txBody>
          </p:sp>
          <p:sp>
            <p:nvSpPr>
              <p:cNvPr id="8" name="Rectangle 7"/>
              <p:cNvSpPr/>
              <p:nvPr/>
            </p:nvSpPr>
            <p:spPr>
              <a:xfrm>
                <a:off x="980853" y="1625932"/>
                <a:ext cx="2759149" cy="259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48"/>
                <a:r>
                  <a:rPr lang="en-US" sz="1500" kern="0" dirty="0">
                    <a:solidFill>
                      <a:srgbClr val="000000"/>
                    </a:solidFill>
                    <a:sym typeface="Arial"/>
                  </a:rPr>
                  <a:t>Octopus and online payment</a:t>
                </a:r>
              </a:p>
            </p:txBody>
          </p:sp>
          <p:sp>
            <p:nvSpPr>
              <p:cNvPr id="9" name="Rectangle 8"/>
              <p:cNvSpPr/>
              <p:nvPr/>
            </p:nvSpPr>
            <p:spPr>
              <a:xfrm>
                <a:off x="980851" y="1121777"/>
                <a:ext cx="2759149" cy="308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48"/>
                <a:r>
                  <a:rPr lang="en-US" sz="1500" kern="0" dirty="0">
                    <a:solidFill>
                      <a:srgbClr val="000000"/>
                    </a:solidFill>
                    <a:sym typeface="Arial"/>
                  </a:rPr>
                  <a:t>Fubon MHK credit card </a:t>
                </a:r>
              </a:p>
            </p:txBody>
          </p:sp>
          <p:sp>
            <p:nvSpPr>
              <p:cNvPr id="10" name="Rectangle 9"/>
              <p:cNvSpPr/>
              <p:nvPr/>
            </p:nvSpPr>
            <p:spPr>
              <a:xfrm>
                <a:off x="2052083" y="4221126"/>
                <a:ext cx="5284381" cy="39340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3748"/>
                <a:r>
                  <a:rPr lang="en-US" sz="1600" kern="0" dirty="0">
                    <a:solidFill>
                      <a:srgbClr val="FFFFFF"/>
                    </a:solidFill>
                    <a:sym typeface="Arial"/>
                  </a:rPr>
                  <a:t>Cover various aspects, helping consumers to earn profit</a:t>
                </a:r>
              </a:p>
            </p:txBody>
          </p:sp>
          <p:sp>
            <p:nvSpPr>
              <p:cNvPr id="11" name="Rectangle 10"/>
              <p:cNvSpPr/>
              <p:nvPr/>
            </p:nvSpPr>
            <p:spPr>
              <a:xfrm>
                <a:off x="2052083" y="4715541"/>
                <a:ext cx="5284381" cy="39340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3748"/>
                <a:r>
                  <a:rPr lang="en-US" sz="1600" kern="0" dirty="0">
                    <a:solidFill>
                      <a:srgbClr val="FFFFFF"/>
                    </a:solidFill>
                    <a:sym typeface="Arial"/>
                  </a:rPr>
                  <a:t>Turn consumers to business owners</a:t>
                </a:r>
              </a:p>
            </p:txBody>
          </p:sp>
        </p:grpSp>
      </p:grpSp>
      <p:sp>
        <p:nvSpPr>
          <p:cNvPr id="12" name="Rectangle 11"/>
          <p:cNvSpPr/>
          <p:nvPr/>
        </p:nvSpPr>
        <p:spPr>
          <a:xfrm>
            <a:off x="1095153" y="253411"/>
            <a:ext cx="6858000" cy="39340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91380" tIns="45690" rIns="91380" bIns="45690" rtlCol="0" anchor="ctr"/>
          <a:lstStyle/>
          <a:p>
            <a:pPr algn="ctr" defTabSz="913748"/>
            <a:r>
              <a:rPr lang="en-US" sz="2400" kern="0" dirty="0">
                <a:solidFill>
                  <a:srgbClr val="FFFFFF"/>
                </a:solidFill>
                <a:sym typeface="Arial"/>
              </a:rPr>
              <a:t>Help you earn Cashback in every way!</a:t>
            </a:r>
          </a:p>
        </p:txBody>
      </p:sp>
    </p:spTree>
    <p:extLst>
      <p:ext uri="{BB962C8B-B14F-4D97-AF65-F5344CB8AC3E}">
        <p14:creationId xmlns:p14="http://schemas.microsoft.com/office/powerpoint/2010/main" val="21826843"/>
      </p:ext>
    </p:extLst>
  </p:cSld>
  <p:clrMapOvr>
    <a:masterClrMapping/>
  </p:clrMapOvr>
  <mc:AlternateContent xmlns:mc="http://schemas.openxmlformats.org/markup-compatibility/2006" xmlns:p14="http://schemas.microsoft.com/office/powerpoint/2010/main">
    <mc:Choice Requires="p14">
      <p:transition spd="slow" p14:dur="1500" advTm="8000">
        <p:random/>
      </p:transition>
    </mc:Choice>
    <mc:Fallback xmlns="">
      <p:transition spd="slow" advTm="8000">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3525"/>
            <a:ext cx="9144000" cy="51435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0" rIns="91380" bIns="45690" rtlCol="0" anchor="ctr"/>
          <a:lstStyle/>
          <a:p>
            <a:pPr algn="ctr" defTabSz="913748"/>
            <a:endParaRPr lang="zh-HK" altLang="en-US" sz="1400" kern="0">
              <a:solidFill>
                <a:srgbClr val="FFFFFF"/>
              </a:solidFill>
              <a:latin typeface="微軟正黑體" panose="020B0604030504040204" pitchFamily="34" charset="-120"/>
              <a:ea typeface="微軟正黑體" panose="020B0604030504040204" pitchFamily="34" charset="-120"/>
              <a:sym typeface="Arial"/>
            </a:endParaRPr>
          </a:p>
        </p:txBody>
      </p:sp>
      <p:sp>
        <p:nvSpPr>
          <p:cNvPr id="674" name="內文"/>
          <p:cNvSpPr txBox="1">
            <a:spLocks noGrp="1"/>
          </p:cNvSpPr>
          <p:nvPr>
            <p:ph type="body" sz="quarter" idx="4294967295"/>
          </p:nvPr>
        </p:nvSpPr>
        <p:spPr>
          <a:xfrm>
            <a:off x="2428875" y="4029077"/>
            <a:ext cx="3600450" cy="428625"/>
          </a:xfrm>
          <a:prstGeom prst="rect">
            <a:avLst/>
          </a:prstGeom>
        </p:spPr>
        <p:txBody>
          <a:bodyPr wrap="square" lIns="28574" tIns="28574" rIns="28574" bIns="28574" anchor="t" anchorCtr="0">
            <a:normAutofit/>
          </a:bodyPr>
          <a:lstStyle>
            <a:lvl1pPr marL="0" indent="0" algn="ctr">
              <a:spcBef>
                <a:spcPts val="600"/>
              </a:spcBef>
              <a:buClr>
                <a:srgbClr val="FFFFFF"/>
              </a:buClr>
              <a:buSzTx/>
              <a:buFontTx/>
              <a:buNone/>
              <a:defRPr sz="1600">
                <a:uFill>
                  <a:solidFill>
                    <a:srgbClr val="000000"/>
                  </a:solidFill>
                </a:uFill>
                <a:latin typeface="ArialNarrow"/>
                <a:ea typeface="ArialNarrow"/>
                <a:cs typeface="ArialNarrow"/>
                <a:sym typeface="ArialNarrow"/>
              </a:defRPr>
            </a:lvl1pPr>
          </a:lstStyle>
          <a:p>
            <a:pPr>
              <a:defRPr>
                <a:solidFill>
                  <a:srgbClr val="FFFFFF"/>
                </a:solidFill>
                <a:uFill>
                  <a:solidFill>
                    <a:srgbClr val="FFFFFF"/>
                  </a:solidFill>
                </a:uFill>
              </a:defRPr>
            </a:pPr>
            <a:r>
              <a:rPr dirty="0">
                <a:solidFill>
                  <a:srgbClr val="000000"/>
                </a:solidFill>
                <a:uFill>
                  <a:solidFill>
                    <a:srgbClr val="000000"/>
                  </a:solidFill>
                </a:uFill>
                <a:latin typeface="微軟正黑體" panose="020B0604030504040204" pitchFamily="34" charset="-120"/>
                <a:ea typeface="微軟正黑體" panose="020B0604030504040204" pitchFamily="34" charset="-120"/>
              </a:rPr>
              <a:t> </a:t>
            </a:r>
          </a:p>
        </p:txBody>
      </p:sp>
      <p:grpSp>
        <p:nvGrpSpPr>
          <p:cNvPr id="2" name="群組 1"/>
          <p:cNvGrpSpPr/>
          <p:nvPr/>
        </p:nvGrpSpPr>
        <p:grpSpPr>
          <a:xfrm>
            <a:off x="18" y="-10086"/>
            <a:ext cx="2672603" cy="5153585"/>
            <a:chOff x="3" y="-10086"/>
            <a:chExt cx="2672603" cy="5153585"/>
          </a:xfrm>
        </p:grpSpPr>
        <p:sp>
          <p:nvSpPr>
            <p:cNvPr id="7" name="Rectangle 4"/>
            <p:cNvSpPr/>
            <p:nvPr/>
          </p:nvSpPr>
          <p:spPr>
            <a:xfrm>
              <a:off x="3" y="-10086"/>
              <a:ext cx="2672603" cy="5153585"/>
            </a:xfrm>
            <a:prstGeom prst="rect">
              <a:avLst/>
            </a:prstGeom>
            <a:gradFill flip="none" rotWithShape="1">
              <a:gsLst>
                <a:gs pos="0">
                  <a:srgbClr val="89C53F">
                    <a:shade val="30000"/>
                    <a:satMod val="115000"/>
                  </a:srgbClr>
                </a:gs>
                <a:gs pos="50000">
                  <a:srgbClr val="89C53F">
                    <a:shade val="67500"/>
                    <a:satMod val="115000"/>
                  </a:srgbClr>
                </a:gs>
                <a:gs pos="100000">
                  <a:srgbClr val="89C53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256"/>
              <a:endParaRPr lang="en-US" sz="1400" kern="0">
                <a:solidFill>
                  <a:prstClr val="white"/>
                </a:solidFill>
                <a:latin typeface="微軟正黑體" panose="020B0604030504040204" pitchFamily="34" charset="-120"/>
                <a:ea typeface="微軟正黑體" panose="020B0604030504040204" pitchFamily="34" charset="-120"/>
                <a:sym typeface="Arial"/>
              </a:endParaRPr>
            </a:p>
          </p:txBody>
        </p:sp>
        <p:sp>
          <p:nvSpPr>
            <p:cNvPr id="8" name="Rectangle 6"/>
            <p:cNvSpPr/>
            <p:nvPr/>
          </p:nvSpPr>
          <p:spPr>
            <a:xfrm>
              <a:off x="186715" y="1483028"/>
              <a:ext cx="2328426" cy="7035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88838" defTabSz="685256"/>
              <a:r>
                <a:rPr lang="en-US" sz="1200" b="1" kern="0" dirty="0">
                  <a:solidFill>
                    <a:srgbClr val="000000"/>
                  </a:solidFill>
                  <a:latin typeface="微軟正黑體" pitchFamily="18" charset="0"/>
                  <a:sym typeface="Arial"/>
                </a:rPr>
                <a:t>Please download via </a:t>
              </a:r>
              <a:r>
                <a:rPr lang="en-US" sz="1200" b="1" kern="0" dirty="0">
                  <a:solidFill>
                    <a:srgbClr val="222A35"/>
                  </a:solidFill>
                  <a:latin typeface="微軟正黑體" pitchFamily="18" charset="0"/>
                  <a:sym typeface="Arial"/>
                  <a:hlinkClick r:id="rId3"/>
                </a:rPr>
                <a:t>www.shoppingannuity.com</a:t>
              </a:r>
              <a:r>
                <a:rPr lang="en-US" sz="1200" b="1" kern="0" dirty="0">
                  <a:solidFill>
                    <a:srgbClr val="222A35"/>
                  </a:solidFill>
                  <a:latin typeface="微軟正黑體" pitchFamily="18" charset="0"/>
                  <a:sym typeface="Arial"/>
                </a:rPr>
                <a:t> </a:t>
              </a:r>
            </a:p>
          </p:txBody>
        </p:sp>
        <p:sp>
          <p:nvSpPr>
            <p:cNvPr id="9" name="Rectangle 8"/>
            <p:cNvSpPr/>
            <p:nvPr/>
          </p:nvSpPr>
          <p:spPr>
            <a:xfrm>
              <a:off x="174016" y="2324100"/>
              <a:ext cx="2312282" cy="27178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t"/>
            <a:lstStyle/>
            <a:p>
              <a:pPr marL="0" lvl="1" defTabSz="685256">
                <a:spcAft>
                  <a:spcPts val="900"/>
                </a:spcAft>
              </a:pPr>
              <a:r>
                <a:rPr lang="en-US" sz="1100" b="1" kern="0" dirty="0">
                  <a:solidFill>
                    <a:srgbClr val="222A35"/>
                  </a:solidFill>
                  <a:latin typeface="微軟正黑體" pitchFamily="18" charset="0"/>
                  <a:sym typeface="Arial"/>
                </a:rPr>
                <a:t>Shopping Annuity Assessment could help you to confirm:</a:t>
              </a:r>
            </a:p>
            <a:p>
              <a:pPr marL="214153" lvl="1" indent="-214153" defTabSz="685256">
                <a:spcAft>
                  <a:spcPts val="450"/>
                </a:spcAft>
                <a:buFont typeface="Wingdings" charset="2"/>
                <a:buChar char="q"/>
              </a:pPr>
              <a:r>
                <a:rPr lang="en-US" sz="1100" b="1" kern="0" dirty="0">
                  <a:solidFill>
                    <a:srgbClr val="3B3838"/>
                  </a:solidFill>
                  <a:latin typeface="微軟正黑體" pitchFamily="18" charset="0"/>
                  <a:sym typeface="Arial"/>
                </a:rPr>
                <a:t>Your fixed monthly consumption</a:t>
              </a:r>
            </a:p>
            <a:p>
              <a:pPr marL="214153" lvl="1" indent="-214153" defTabSz="685256">
                <a:spcAft>
                  <a:spcPts val="450"/>
                </a:spcAft>
                <a:buFont typeface="Wingdings" charset="2"/>
                <a:buChar char="q"/>
              </a:pPr>
              <a:r>
                <a:rPr lang="en-US" sz="1100" b="1" kern="0" dirty="0">
                  <a:solidFill>
                    <a:srgbClr val="404040"/>
                  </a:solidFill>
                  <a:latin typeface="微軟正黑體" pitchFamily="18" charset="0"/>
                  <a:sym typeface="Arial"/>
                </a:rPr>
                <a:t>Depends on different occasions, you can figure out your annual consumption (e.g. Mother’s Day, Birthday, Anniversary etc.) </a:t>
              </a:r>
            </a:p>
            <a:p>
              <a:pPr marL="214153" lvl="1" indent="-214153" defTabSz="685256">
                <a:spcAft>
                  <a:spcPts val="450"/>
                </a:spcAft>
                <a:buFont typeface="Wingdings" charset="2"/>
                <a:buChar char="q"/>
              </a:pPr>
              <a:r>
                <a:rPr lang="en-US" sz="1100" b="1" kern="0" dirty="0">
                  <a:solidFill>
                    <a:srgbClr val="3B3838"/>
                  </a:solidFill>
                  <a:latin typeface="微軟正黑體" pitchFamily="18" charset="0"/>
                  <a:sym typeface="Arial"/>
                </a:rPr>
                <a:t>It changes your shopping habits. Direct your shopping activities to HK.SHOP.COM so that you can build up Shopping Annuity.</a:t>
              </a:r>
            </a:p>
          </p:txBody>
        </p:sp>
        <p:sp>
          <p:nvSpPr>
            <p:cNvPr id="10" name="Rectangle 7"/>
            <p:cNvSpPr/>
            <p:nvPr/>
          </p:nvSpPr>
          <p:spPr>
            <a:xfrm>
              <a:off x="103526" y="127664"/>
              <a:ext cx="2494804" cy="1298431"/>
            </a:xfrm>
            <a:prstGeom prst="rect">
              <a:avLst/>
            </a:prstGeom>
          </p:spPr>
          <p:txBody>
            <a:bodyPr wrap="square" lIns="68579" tIns="34289" rIns="68579" bIns="34289">
              <a:spAutoFit/>
            </a:bodyPr>
            <a:lstStyle/>
            <a:p>
              <a:pPr algn="ctr" defTabSz="685256"/>
              <a:r>
                <a:rPr lang="en-US" sz="2000" b="1" kern="0" cap="all" dirty="0">
                  <a:solidFill>
                    <a:srgbClr val="FFFFFF"/>
                  </a:solidFill>
                  <a:latin typeface="微軟正黑體" pitchFamily="18" charset="0"/>
                  <a:cs typeface="Arial"/>
                  <a:sym typeface="Arial"/>
                </a:rPr>
                <a:t>Complete Shopping Annuity™ Assessment</a:t>
              </a:r>
            </a:p>
          </p:txBody>
        </p:sp>
      </p:grpSp>
      <p:sp>
        <p:nvSpPr>
          <p:cNvPr id="12" name="Shape 777"/>
          <p:cNvSpPr txBox="1"/>
          <p:nvPr/>
        </p:nvSpPr>
        <p:spPr>
          <a:xfrm>
            <a:off x="2989258" y="207846"/>
            <a:ext cx="5838092" cy="1370788"/>
          </a:xfrm>
          <a:prstGeom prst="rect">
            <a:avLst/>
          </a:prstGeom>
          <a:solidFill>
            <a:schemeClr val="tx1"/>
          </a:solidFill>
          <a:ln>
            <a:noFill/>
          </a:ln>
        </p:spPr>
        <p:txBody>
          <a:bodyPr wrap="square" lIns="91365" tIns="45670" rIns="91365" bIns="45670" anchor="t" anchorCtr="0">
            <a:noAutofit/>
          </a:bodyPr>
          <a:lstStyle/>
          <a:p>
            <a:pPr algn="ctr" defTabSz="913748"/>
            <a:r>
              <a:rPr lang="en-US" sz="4000" b="1" kern="0" dirty="0">
                <a:solidFill>
                  <a:srgbClr val="FFFFFF"/>
                </a:solidFill>
                <a:latin typeface="微軟正黑體" pitchFamily="18" charset="0"/>
                <a:cs typeface="Arial"/>
                <a:sym typeface="Arial"/>
              </a:rPr>
              <a:t>How to build up</a:t>
            </a:r>
            <a:r>
              <a:rPr lang="en-US" sz="4000" b="1" kern="0" dirty="0">
                <a:solidFill>
                  <a:srgbClr val="0099CC"/>
                </a:solidFill>
                <a:latin typeface="微軟正黑體" pitchFamily="18" charset="0"/>
                <a:cs typeface="Arial"/>
                <a:sym typeface="Arial"/>
              </a:rPr>
              <a:t> Shopping Annuity?</a:t>
            </a:r>
          </a:p>
        </p:txBody>
      </p:sp>
      <p:sp>
        <p:nvSpPr>
          <p:cNvPr id="13" name="Shape 776"/>
          <p:cNvSpPr txBox="1"/>
          <p:nvPr/>
        </p:nvSpPr>
        <p:spPr>
          <a:xfrm>
            <a:off x="2846649" y="1768432"/>
            <a:ext cx="6073733" cy="3165878"/>
          </a:xfrm>
          <a:prstGeom prst="rect">
            <a:avLst/>
          </a:prstGeom>
          <a:solidFill>
            <a:schemeClr val="tx1"/>
          </a:solidFill>
          <a:ln>
            <a:noFill/>
          </a:ln>
        </p:spPr>
        <p:txBody>
          <a:bodyPr wrap="square" lIns="91365" tIns="45670" rIns="91365" bIns="45670" anchor="t" anchorCtr="0">
            <a:noAutofit/>
          </a:bodyPr>
          <a:lstStyle/>
          <a:p>
            <a:pPr defTabSz="913748"/>
            <a:r>
              <a:rPr lang="en-US" sz="2800" b="1" kern="0" dirty="0">
                <a:solidFill>
                  <a:srgbClr val="FFFFFF"/>
                </a:solidFill>
                <a:latin typeface="微軟正黑體" pitchFamily="18" charset="0"/>
                <a:cs typeface="Arial"/>
                <a:sym typeface="Arial"/>
              </a:rPr>
              <a:t>Step 1</a:t>
            </a:r>
            <a:r>
              <a:rPr lang="en-US" sz="2000" b="1" kern="0" dirty="0">
                <a:solidFill>
                  <a:srgbClr val="FFFFFF"/>
                </a:solidFill>
                <a:latin typeface="微軟正黑體" pitchFamily="18" charset="0"/>
                <a:cs typeface="Arial"/>
                <a:sym typeface="Arial"/>
              </a:rPr>
              <a:t>: </a:t>
            </a:r>
            <a:r>
              <a:rPr lang="en-US" sz="2000" kern="0" dirty="0">
                <a:solidFill>
                  <a:srgbClr val="FFFF00"/>
                </a:solidFill>
                <a:latin typeface="微軟正黑體" pitchFamily="18" charset="0"/>
                <a:cs typeface="Arial"/>
                <a:sym typeface="Arial"/>
              </a:rPr>
              <a:t>Analysis your spending activity</a:t>
            </a:r>
          </a:p>
          <a:p>
            <a:pPr defTabSz="913748"/>
            <a:r>
              <a:rPr lang="en-US" sz="2000" kern="0" dirty="0">
                <a:solidFill>
                  <a:srgbClr val="FFFFFF"/>
                </a:solidFill>
                <a:latin typeface="微軟正黑體" pitchFamily="18" charset="0"/>
                <a:cs typeface="Arial"/>
                <a:sym typeface="Arial"/>
              </a:rPr>
              <a:t>Complete Shopping Annuity Assessment and use Shop Buddy, </a:t>
            </a:r>
            <a:r>
              <a:rPr lang="en-US" sz="2000" kern="0" dirty="0">
                <a:solidFill>
                  <a:srgbClr val="FFFF00"/>
                </a:solidFill>
                <a:latin typeface="微軟正黑體" pitchFamily="18" charset="0"/>
                <a:cs typeface="Arial"/>
                <a:sym typeface="Arial"/>
              </a:rPr>
              <a:t>analysis your shopping habit</a:t>
            </a:r>
            <a:r>
              <a:rPr lang="en-US" sz="2000" kern="0" dirty="0">
                <a:solidFill>
                  <a:srgbClr val="FFFFFF"/>
                </a:solidFill>
                <a:latin typeface="微軟正黑體" pitchFamily="18" charset="0"/>
                <a:cs typeface="Arial"/>
                <a:sym typeface="Arial"/>
              </a:rPr>
              <a:t>, to find out the potential changes of your spending to HK.SHOP.COM</a:t>
            </a:r>
            <a:r>
              <a:rPr lang="en-US" sz="2000" kern="0" dirty="0">
                <a:solidFill>
                  <a:srgbClr val="FFFF00"/>
                </a:solidFill>
                <a:latin typeface="微軟正黑體" pitchFamily="18" charset="0"/>
                <a:cs typeface="Arial"/>
                <a:sym typeface="Arial"/>
              </a:rPr>
              <a:t> so that to increase your Shopping Annuity</a:t>
            </a:r>
            <a:r>
              <a:rPr lang="en-US" sz="2000" kern="0" dirty="0">
                <a:solidFill>
                  <a:srgbClr val="FFFFFF"/>
                </a:solidFill>
                <a:latin typeface="微軟正黑體" pitchFamily="18" charset="0"/>
                <a:cs typeface="Arial"/>
                <a:sym typeface="Arial"/>
              </a:rPr>
              <a:t>. Change your shopping activities to HK.SHOP.COM and manage your Shopping Annuity. You can convert spending into earning by saving time and money!</a:t>
            </a:r>
          </a:p>
        </p:txBody>
      </p:sp>
    </p:spTree>
    <p:extLst>
      <p:ext uri="{BB962C8B-B14F-4D97-AF65-F5344CB8AC3E}">
        <p14:creationId xmlns:p14="http://schemas.microsoft.com/office/powerpoint/2010/main" val="174314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3525"/>
            <a:ext cx="9144000" cy="51435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0" rIns="91380" bIns="45690" rtlCol="0" anchor="ctr"/>
          <a:lstStyle/>
          <a:p>
            <a:pPr algn="ctr" defTabSz="913725">
              <a:defRPr/>
            </a:pPr>
            <a:endParaRPr lang="zh-HK" altLang="en-US" kern="0">
              <a:solidFill>
                <a:sysClr val="windowText" lastClr="000000"/>
              </a:solidFill>
              <a:latin typeface="微軟正黑體" panose="020B0604030504040204" pitchFamily="34" charset="-120"/>
              <a:ea typeface="微軟正黑體" panose="020B0604030504040204" pitchFamily="34" charset="-120"/>
              <a:sym typeface="Arial"/>
            </a:endParaRPr>
          </a:p>
        </p:txBody>
      </p:sp>
      <p:sp>
        <p:nvSpPr>
          <p:cNvPr id="674" name="內文"/>
          <p:cNvSpPr txBox="1">
            <a:spLocks noGrp="1"/>
          </p:cNvSpPr>
          <p:nvPr>
            <p:ph type="body" sz="quarter" idx="4294967295"/>
          </p:nvPr>
        </p:nvSpPr>
        <p:spPr>
          <a:xfrm>
            <a:off x="2428875" y="4029077"/>
            <a:ext cx="3600450" cy="428625"/>
          </a:xfrm>
          <a:prstGeom prst="rect">
            <a:avLst/>
          </a:prstGeom>
        </p:spPr>
        <p:txBody>
          <a:bodyPr wrap="square" lIns="28574" tIns="28574" rIns="28574" bIns="28574" anchor="t" anchorCtr="0">
            <a:normAutofit/>
          </a:bodyPr>
          <a:lstStyle>
            <a:lvl1pPr marL="0" indent="0" algn="ctr">
              <a:spcBef>
                <a:spcPts val="600"/>
              </a:spcBef>
              <a:buClr>
                <a:srgbClr val="FFFFFF"/>
              </a:buClr>
              <a:buSzTx/>
              <a:buFontTx/>
              <a:buNone/>
              <a:defRPr sz="1600">
                <a:uFill>
                  <a:solidFill>
                    <a:srgbClr val="000000"/>
                  </a:solidFill>
                </a:uFill>
                <a:latin typeface="ArialNarrow"/>
                <a:ea typeface="ArialNarrow"/>
                <a:cs typeface="ArialNarrow"/>
                <a:sym typeface="ArialNarrow"/>
              </a:defRPr>
            </a:lvl1pPr>
          </a:lstStyle>
          <a:p>
            <a:pPr>
              <a:defRPr>
                <a:solidFill>
                  <a:srgbClr val="FFFFFF"/>
                </a:solidFill>
                <a:uFill>
                  <a:solidFill>
                    <a:srgbClr val="FFFFFF"/>
                  </a:solidFill>
                </a:uFill>
              </a:defRPr>
            </a:pPr>
            <a:r>
              <a:rPr dirty="0">
                <a:solidFill>
                  <a:srgbClr val="000000"/>
                </a:solidFill>
                <a:uFill>
                  <a:solidFill>
                    <a:srgbClr val="000000"/>
                  </a:solidFill>
                </a:uFill>
                <a:latin typeface="微軟正黑體" panose="020B0604030504040204" pitchFamily="34" charset="-120"/>
                <a:ea typeface="微軟正黑體" panose="020B0604030504040204" pitchFamily="34" charset="-120"/>
              </a:rPr>
              <a:t> </a:t>
            </a:r>
          </a:p>
        </p:txBody>
      </p:sp>
      <p:sp>
        <p:nvSpPr>
          <p:cNvPr id="2" name="Rectangle 1"/>
          <p:cNvSpPr/>
          <p:nvPr/>
        </p:nvSpPr>
        <p:spPr>
          <a:xfrm>
            <a:off x="0" y="18"/>
            <a:ext cx="9144000" cy="5167025"/>
          </a:xfrm>
          <a:prstGeom prst="rect">
            <a:avLst/>
          </a:prstGeom>
          <a:solidFill>
            <a:schemeClr val="dk1">
              <a:alpha val="56000"/>
            </a:schemeClr>
          </a:solidFill>
          <a:ln>
            <a:noFill/>
          </a:ln>
        </p:spPr>
        <p:style>
          <a:lnRef idx="2">
            <a:schemeClr val="dk1">
              <a:shade val="50000"/>
            </a:schemeClr>
          </a:lnRef>
          <a:fillRef idx="1">
            <a:schemeClr val="dk1"/>
          </a:fillRef>
          <a:effectRef idx="0">
            <a:schemeClr val="dk1"/>
          </a:effectRef>
          <a:fontRef idx="minor">
            <a:schemeClr val="lt1"/>
          </a:fontRef>
        </p:style>
        <p:txBody>
          <a:bodyPr lIns="91380" tIns="45690" rIns="91380" bIns="45690" rtlCol="0" anchor="ctr"/>
          <a:lstStyle/>
          <a:p>
            <a:pPr algn="ctr" defTabSz="913748"/>
            <a:endParaRPr lang="en-US" sz="1400" kern="0" dirty="0">
              <a:solidFill>
                <a:srgbClr val="FFFFFF"/>
              </a:solidFill>
              <a:sym typeface="Arial"/>
            </a:endParaRPr>
          </a:p>
        </p:txBody>
      </p:sp>
      <p:sp>
        <p:nvSpPr>
          <p:cNvPr id="14" name="矩形 13"/>
          <p:cNvSpPr/>
          <p:nvPr/>
        </p:nvSpPr>
        <p:spPr>
          <a:xfrm>
            <a:off x="1074966" y="-1"/>
            <a:ext cx="6994072" cy="4472209"/>
          </a:xfrm>
          <a:prstGeom prst="rect">
            <a:avLst/>
          </a:prstGeom>
          <a:solidFill>
            <a:srgbClr val="FFFFFF"/>
          </a:solidFill>
          <a:ln/>
        </p:spPr>
        <p:style>
          <a:lnRef idx="1">
            <a:schemeClr val="accent5"/>
          </a:lnRef>
          <a:fillRef idx="2">
            <a:schemeClr val="accent5"/>
          </a:fillRef>
          <a:effectRef idx="1">
            <a:schemeClr val="accent5"/>
          </a:effectRef>
          <a:fontRef idx="minor">
            <a:schemeClr val="dk1"/>
          </a:fontRef>
        </p:style>
        <p:txBody>
          <a:bodyPr lIns="91380" tIns="45690" rIns="91380" bIns="45690"/>
          <a:lstStyle/>
          <a:p>
            <a:pPr defTabSz="913725">
              <a:defRPr/>
            </a:pPr>
            <a:endParaRPr lang="zh-TW" altLang="en-US" sz="1100" kern="0" dirty="0">
              <a:solidFill>
                <a:srgbClr val="FFFFFF"/>
              </a:solidFill>
              <a:latin typeface="微軟正黑體" panose="020B0604030504040204" pitchFamily="34" charset="-120"/>
              <a:ea typeface="微軟正黑體" panose="020B0604030504040204" pitchFamily="34" charset="-120"/>
              <a:sym typeface="Arial"/>
            </a:endParaRPr>
          </a:p>
        </p:txBody>
      </p:sp>
      <p:sp>
        <p:nvSpPr>
          <p:cNvPr id="15" name="標題 1"/>
          <p:cNvSpPr txBox="1">
            <a:spLocks/>
          </p:cNvSpPr>
          <p:nvPr/>
        </p:nvSpPr>
        <p:spPr>
          <a:xfrm>
            <a:off x="1074966" y="123268"/>
            <a:ext cx="6994072" cy="708422"/>
          </a:xfrm>
          <a:prstGeom prst="rect">
            <a:avLst/>
          </a:prstGeom>
        </p:spPr>
        <p:txBody>
          <a:bodyPr vert="horz" lIns="68535" tIns="34289" rIns="68535" bIns="34289" rtlCol="0" anchor="ctr">
            <a:normAutofit fontScale="70000" lnSpcReduction="20000"/>
          </a:bodyPr>
          <a:lstStyle>
            <a:lvl1pPr algn="l" defTabSz="914400" rtl="0" eaLnBrk="1" latinLnBrk="0" hangingPunct="1">
              <a:spcBef>
                <a:spcPct val="0"/>
              </a:spcBef>
              <a:buNone/>
              <a:defRPr lang="en-US" sz="3600" kern="1200" dirty="0">
                <a:ln>
                  <a:solidFill>
                    <a:schemeClr val="tx2">
                      <a:lumMod val="50000"/>
                    </a:schemeClr>
                  </a:solidFill>
                </a:ln>
                <a:solidFill>
                  <a:schemeClr val="accent6"/>
                </a:solidFill>
                <a:latin typeface="+mj-lt"/>
                <a:ea typeface="+mj-ea"/>
                <a:cs typeface="+mj-cs"/>
              </a:defRPr>
            </a:lvl1pPr>
          </a:lstStyle>
          <a:p>
            <a:pPr algn="ctr" defTabSz="913725">
              <a:defRPr/>
            </a:pPr>
            <a:r>
              <a:rPr>
                <a:ln>
                  <a:solidFill>
                    <a:srgbClr val="E7E6E6">
                      <a:lumMod val="50000"/>
                    </a:srgbClr>
                  </a:solidFill>
                </a:ln>
                <a:solidFill>
                  <a:srgbClr val="0C0C0C"/>
                </a:solidFill>
                <a:latin typeface="微軟正黑體" pitchFamily="18" charset="0"/>
                <a:sym typeface="Arial"/>
              </a:rPr>
              <a:t>Who is the one </a:t>
            </a:r>
          </a:p>
          <a:p>
            <a:pPr algn="ctr" defTabSz="913725">
              <a:defRPr/>
            </a:pPr>
            <a:r>
              <a:rPr>
                <a:ln>
                  <a:solidFill>
                    <a:srgbClr val="E7E6E6">
                      <a:lumMod val="50000"/>
                    </a:srgbClr>
                  </a:solidFill>
                </a:ln>
                <a:solidFill>
                  <a:srgbClr val="0C0C0C"/>
                </a:solidFill>
                <a:latin typeface="微軟正黑體" pitchFamily="18" charset="0"/>
                <a:sym typeface="Arial"/>
              </a:rPr>
              <a:t>going to change first?</a:t>
            </a:r>
          </a:p>
        </p:txBody>
      </p:sp>
      <p:pic>
        <p:nvPicPr>
          <p:cNvPr id="16" name="圖片 15" descr="4a6c823b12a2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862" y="300034"/>
            <a:ext cx="4178969" cy="4178969"/>
          </a:xfrm>
          <a:prstGeom prst="rect">
            <a:avLst/>
          </a:prstGeom>
        </p:spPr>
      </p:pic>
      <p:sp>
        <p:nvSpPr>
          <p:cNvPr id="17" name="Shape 778"/>
          <p:cNvSpPr txBox="1"/>
          <p:nvPr/>
        </p:nvSpPr>
        <p:spPr>
          <a:xfrm>
            <a:off x="512298" y="4472210"/>
            <a:ext cx="8005312" cy="664527"/>
          </a:xfrm>
          <a:prstGeom prst="rect">
            <a:avLst/>
          </a:prstGeom>
          <a:solidFill>
            <a:srgbClr val="FFFF00"/>
          </a:solidFill>
          <a:ln>
            <a:noFill/>
          </a:ln>
        </p:spPr>
        <p:txBody>
          <a:bodyPr wrap="square" lIns="91365" tIns="45670" rIns="91365" bIns="45670" anchor="t" anchorCtr="0">
            <a:noAutofit/>
          </a:bodyPr>
          <a:lstStyle/>
          <a:p>
            <a:pPr algn="ctr" defTabSz="913748"/>
            <a:r>
              <a:rPr lang="en-US" sz="3200" b="1" kern="0" dirty="0">
                <a:solidFill>
                  <a:srgbClr val="000000"/>
                </a:solidFill>
                <a:latin typeface="微軟正黑體" pitchFamily="18" charset="0"/>
                <a:cs typeface="Arial"/>
                <a:sym typeface="Arial"/>
              </a:rPr>
              <a:t>Start changing your shopping habits</a:t>
            </a:r>
          </a:p>
          <a:p>
            <a:pPr defTabSz="913748"/>
            <a:endParaRPr sz="3200" b="1" kern="0" dirty="0">
              <a:solidFill>
                <a:srgbClr val="000000"/>
              </a:solidFill>
              <a:latin typeface="微軟正黑體" panose="020B0604030504040204" pitchFamily="34" charset="-120"/>
              <a:ea typeface="微軟正黑體" panose="020B0604030504040204" pitchFamily="34" charset="-120"/>
              <a:cs typeface="Arial"/>
              <a:sym typeface="Arial"/>
            </a:endParaRPr>
          </a:p>
          <a:p>
            <a:pPr defTabSz="913748"/>
            <a:endParaRPr sz="3200" kern="0" dirty="0">
              <a:solidFill>
                <a:srgbClr val="000000"/>
              </a:solidFill>
              <a:latin typeface="微軟正黑體" panose="020B0604030504040204" pitchFamily="34" charset="-120"/>
              <a:ea typeface="微軟正黑體" panose="020B0604030504040204" pitchFamily="34" charset="-120"/>
              <a:cs typeface="Calibri"/>
              <a:sym typeface="Calibri"/>
            </a:endParaRPr>
          </a:p>
        </p:txBody>
      </p:sp>
      <p:sp>
        <p:nvSpPr>
          <p:cNvPr id="3" name="TextBox 2"/>
          <p:cNvSpPr txBox="1"/>
          <p:nvPr/>
        </p:nvSpPr>
        <p:spPr>
          <a:xfrm rot="20450719">
            <a:off x="5628225" y="1171677"/>
            <a:ext cx="1723549" cy="1323439"/>
          </a:xfrm>
          <a:prstGeom prst="rect">
            <a:avLst/>
          </a:prstGeom>
          <a:noFill/>
        </p:spPr>
        <p:txBody>
          <a:bodyPr wrap="none" lIns="91380" tIns="45690" rIns="91380" bIns="45690" rtlCol="0">
            <a:spAutoFit/>
          </a:bodyPr>
          <a:lstStyle/>
          <a:p>
            <a:pPr defTabSz="913748"/>
            <a:r>
              <a:rPr lang="en-US" sz="8000" b="1" kern="0" dirty="0">
                <a:solidFill>
                  <a:srgbClr val="000000"/>
                </a:solidFill>
                <a:cs typeface="Arial"/>
                <a:sym typeface="Arial"/>
              </a:rPr>
              <a:t>ME</a:t>
            </a:r>
          </a:p>
        </p:txBody>
      </p:sp>
    </p:spTree>
    <p:extLst>
      <p:ext uri="{BB962C8B-B14F-4D97-AF65-F5344CB8AC3E}">
        <p14:creationId xmlns:p14="http://schemas.microsoft.com/office/powerpoint/2010/main" val="1728881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7"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0"/>
            <a:ext cx="9144000" cy="5143500"/>
          </a:xfrm>
          <a:prstGeom prst="rect">
            <a:avLst/>
          </a:prstGeom>
          <a:blipFill dpi="0" rotWithShape="1">
            <a:blip r:embed="rId2">
              <a:alphaModFix amt="7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0" rIns="91380" bIns="45690" rtlCol="0" anchor="ctr"/>
          <a:lstStyle/>
          <a:p>
            <a:pPr algn="ctr" defTabSz="913748"/>
            <a:endParaRPr lang="zh-HK" altLang="en-US" sz="1400" kern="0">
              <a:solidFill>
                <a:srgbClr val="FFFFFF"/>
              </a:solidFill>
              <a:latin typeface="微軟正黑體" panose="020B0604030504040204" pitchFamily="34" charset="-120"/>
              <a:ea typeface="微軟正黑體" panose="020B0604030504040204" pitchFamily="34" charset="-120"/>
              <a:sym typeface="Arial"/>
            </a:endParaRPr>
          </a:p>
        </p:txBody>
      </p:sp>
      <p:pic>
        <p:nvPicPr>
          <p:cNvPr id="16" name="image.png" descr="image.png"/>
          <p:cNvPicPr>
            <a:picLocks noChangeAspect="1"/>
          </p:cNvPicPr>
          <p:nvPr/>
        </p:nvPicPr>
        <p:blipFill>
          <a:blip r:embed="rId3">
            <a:extLst/>
          </a:blip>
          <a:stretch>
            <a:fillRect/>
          </a:stretch>
        </p:blipFill>
        <p:spPr>
          <a:xfrm>
            <a:off x="340810" y="340960"/>
            <a:ext cx="1861034" cy="1842698"/>
          </a:xfrm>
          <a:prstGeom prst="rect">
            <a:avLst/>
          </a:prstGeom>
          <a:ln w="12700">
            <a:miter lim="400000"/>
          </a:ln>
          <a:effectLst>
            <a:outerShdw blurRad="1219200" rotWithShape="0">
              <a:srgbClr val="808080">
                <a:alpha val="27998"/>
              </a:srgbClr>
            </a:outerShdw>
          </a:effectLst>
        </p:spPr>
      </p:pic>
      <p:sp>
        <p:nvSpPr>
          <p:cNvPr id="19" name="Shape 785"/>
          <p:cNvSpPr txBox="1"/>
          <p:nvPr/>
        </p:nvSpPr>
        <p:spPr>
          <a:xfrm>
            <a:off x="2826408" y="554422"/>
            <a:ext cx="5261794" cy="707886"/>
          </a:xfrm>
          <a:prstGeom prst="rect">
            <a:avLst/>
          </a:prstGeom>
          <a:solidFill>
            <a:srgbClr val="00B0F0"/>
          </a:solidFill>
          <a:ln>
            <a:noFill/>
          </a:ln>
        </p:spPr>
        <p:txBody>
          <a:bodyPr wrap="square" lIns="91365" tIns="45670" rIns="91365" bIns="45670" anchor="t" anchorCtr="0">
            <a:noAutofit/>
          </a:bodyPr>
          <a:lstStyle/>
          <a:p>
            <a:pPr algn="ctr" defTabSz="913748"/>
            <a:r>
              <a:rPr lang="en-US" sz="4000" b="1" kern="0" dirty="0">
                <a:solidFill>
                  <a:srgbClr val="FFFFFF"/>
                </a:solidFill>
                <a:latin typeface="微軟正黑體" pitchFamily="18" charset="0"/>
                <a:cs typeface="Arial"/>
                <a:sym typeface="Arial"/>
              </a:rPr>
              <a:t>How I can change?</a:t>
            </a:r>
          </a:p>
        </p:txBody>
      </p:sp>
      <p:sp>
        <p:nvSpPr>
          <p:cNvPr id="20" name="Shape 784"/>
          <p:cNvSpPr txBox="1"/>
          <p:nvPr/>
        </p:nvSpPr>
        <p:spPr>
          <a:xfrm>
            <a:off x="2542656" y="1767869"/>
            <a:ext cx="6303634" cy="2921119"/>
          </a:xfrm>
          <a:prstGeom prst="rect">
            <a:avLst/>
          </a:prstGeom>
          <a:solidFill>
            <a:srgbClr val="00B050"/>
          </a:solidFill>
          <a:ln>
            <a:noFill/>
          </a:ln>
        </p:spPr>
        <p:txBody>
          <a:bodyPr wrap="square" lIns="91365" tIns="45670" rIns="91365" bIns="45670" anchor="t" anchorCtr="0">
            <a:noAutofit/>
          </a:bodyPr>
          <a:lstStyle/>
          <a:p>
            <a:pPr defTabSz="913748"/>
            <a:r>
              <a:rPr lang="en-US" sz="2800" b="1" kern="0" dirty="0">
                <a:solidFill>
                  <a:srgbClr val="FFFFFF"/>
                </a:solidFill>
                <a:latin typeface="微軟正黑體" pitchFamily="18" charset="0"/>
                <a:cs typeface="Arial"/>
                <a:sym typeface="Arial"/>
              </a:rPr>
              <a:t>Step 2</a:t>
            </a:r>
            <a:r>
              <a:rPr lang="en-US" sz="2000" b="1" kern="0" dirty="0">
                <a:solidFill>
                  <a:srgbClr val="FFFFFF"/>
                </a:solidFill>
                <a:latin typeface="微軟正黑體" pitchFamily="18" charset="0"/>
                <a:cs typeface="Arial"/>
                <a:sym typeface="Arial"/>
              </a:rPr>
              <a:t>: </a:t>
            </a:r>
            <a:r>
              <a:rPr lang="en-US" sz="2200" b="1" kern="0" dirty="0">
                <a:solidFill>
                  <a:srgbClr val="FFFFFF"/>
                </a:solidFill>
                <a:latin typeface="微軟正黑體" pitchFamily="18" charset="0"/>
                <a:cs typeface="Arial"/>
                <a:sym typeface="Arial"/>
              </a:rPr>
              <a:t>Find out more products and convert </a:t>
            </a:r>
          </a:p>
          <a:p>
            <a:pPr defTabSz="913748"/>
            <a:r>
              <a:rPr lang="en-US" sz="2400" kern="0" dirty="0">
                <a:solidFill>
                  <a:srgbClr val="FFFFFF"/>
                </a:solidFill>
                <a:latin typeface="微軟正黑體" pitchFamily="18" charset="0"/>
                <a:cs typeface="Arial"/>
                <a:sym typeface="Arial"/>
              </a:rPr>
              <a:t>- Find out products from </a:t>
            </a:r>
            <a:r>
              <a:rPr lang="en-US" sz="2400" b="1" kern="0" dirty="0">
                <a:solidFill>
                  <a:srgbClr val="FFFF00"/>
                </a:solidFill>
                <a:latin typeface="微軟正黑體" pitchFamily="18" charset="0"/>
                <a:cs typeface="Arial"/>
                <a:sym typeface="Arial"/>
              </a:rPr>
              <a:t>partner stores. </a:t>
            </a:r>
            <a:r>
              <a:rPr lang="en-US" sz="2400" kern="0" dirty="0">
                <a:solidFill>
                  <a:srgbClr val="FFFFFF"/>
                </a:solidFill>
                <a:latin typeface="微軟正黑體" pitchFamily="18" charset="0"/>
                <a:cs typeface="Arial"/>
                <a:sym typeface="Arial"/>
              </a:rPr>
              <a:t> Purchase them and </a:t>
            </a:r>
            <a:r>
              <a:rPr lang="en-US" sz="2800" b="1" kern="0" dirty="0">
                <a:solidFill>
                  <a:srgbClr val="FFFFFF"/>
                </a:solidFill>
                <a:latin typeface="微軟正黑體" pitchFamily="18" charset="0"/>
                <a:cs typeface="Arial"/>
                <a:sym typeface="Arial"/>
              </a:rPr>
              <a:t>MHK exclusive products</a:t>
            </a:r>
            <a:r>
              <a:rPr lang="en-US" sz="2400" kern="0" dirty="0">
                <a:solidFill>
                  <a:srgbClr val="FFFFFF"/>
                </a:solidFill>
                <a:latin typeface="微軟正黑體" pitchFamily="18" charset="0"/>
                <a:cs typeface="Arial"/>
                <a:sym typeface="Arial"/>
              </a:rPr>
              <a:t> that help you to build up Shopping Annuity</a:t>
            </a:r>
            <a:r>
              <a:rPr lang="en-US" sz="2400" kern="0" dirty="0">
                <a:solidFill>
                  <a:srgbClr val="FFFF00"/>
                </a:solidFill>
                <a:latin typeface="微軟正黑體" pitchFamily="18" charset="0"/>
                <a:cs typeface="Arial"/>
                <a:sym typeface="Arial"/>
              </a:rPr>
              <a:t>.</a:t>
            </a:r>
            <a:r>
              <a:rPr lang="en-US" sz="2400" kern="0" dirty="0">
                <a:solidFill>
                  <a:srgbClr val="FFFFFF"/>
                </a:solidFill>
                <a:latin typeface="微軟正黑體" pitchFamily="18" charset="0"/>
                <a:cs typeface="Arial"/>
                <a:sym typeface="Arial"/>
              </a:rPr>
              <a:t> The more products you can find, the more Shopping Annuity you can build up.</a:t>
            </a:r>
          </a:p>
        </p:txBody>
      </p:sp>
    </p:spTree>
    <p:extLst>
      <p:ext uri="{BB962C8B-B14F-4D97-AF65-F5344CB8AC3E}">
        <p14:creationId xmlns:p14="http://schemas.microsoft.com/office/powerpoint/2010/main" val="3832388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pic>
        <p:nvPicPr>
          <p:cNvPr id="791" name="Shape 791"/>
          <p:cNvPicPr preferRelativeResize="0"/>
          <p:nvPr/>
        </p:nvPicPr>
        <p:blipFill rotWithShape="1">
          <a:blip r:embed="rId3">
            <a:alphaModFix/>
          </a:blip>
          <a:srcRect l="20503" t="19095" r="16749" b="16198"/>
          <a:stretch/>
        </p:blipFill>
        <p:spPr>
          <a:xfrm>
            <a:off x="7656291" y="1487512"/>
            <a:ext cx="1547238" cy="1595510"/>
          </a:xfrm>
          <a:prstGeom prst="rect">
            <a:avLst/>
          </a:prstGeom>
          <a:noFill/>
          <a:ln>
            <a:noFill/>
          </a:ln>
        </p:spPr>
      </p:pic>
      <p:sp>
        <p:nvSpPr>
          <p:cNvPr id="792" name="Shape 792"/>
          <p:cNvSpPr/>
          <p:nvPr/>
        </p:nvSpPr>
        <p:spPr>
          <a:xfrm>
            <a:off x="-65314" y="-97972"/>
            <a:ext cx="1545772" cy="1593358"/>
          </a:xfrm>
          <a:prstGeom prst="rect">
            <a:avLst/>
          </a:prstGeom>
          <a:blipFill rotWithShape="1">
            <a:blip r:embed="rId4">
              <a:alphaModFix/>
            </a:blip>
            <a:stretch>
              <a:fillRect/>
            </a:stretch>
          </a:blipFill>
          <a:ln w="12700" cap="flat" cmpd="sng">
            <a:solidFill>
              <a:schemeClr val="lt1"/>
            </a:solidFill>
            <a:prstDash val="solid"/>
            <a:miter lim="8000"/>
            <a:headEnd type="none" w="med" len="med"/>
            <a:tailEnd type="none" w="med" len="med"/>
          </a:ln>
        </p:spPr>
        <p:txBody>
          <a:bodyPr wrap="square" lIns="68529" tIns="34274" rIns="68529" bIns="34274" anchor="ctr" anchorCtr="0">
            <a:noAutofit/>
          </a:bodyPr>
          <a:lstStyle/>
          <a:p>
            <a:pPr algn="ctr" defTabSz="913748"/>
            <a:endParaRPr sz="14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793" name="Shape 793"/>
          <p:cNvSpPr/>
          <p:nvPr/>
        </p:nvSpPr>
        <p:spPr>
          <a:xfrm>
            <a:off x="7663545" y="-97972"/>
            <a:ext cx="1545772" cy="1593358"/>
          </a:xfrm>
          <a:prstGeom prst="rect">
            <a:avLst/>
          </a:prstGeom>
          <a:blipFill rotWithShape="1">
            <a:blip r:embed="rId5">
              <a:alphaModFix/>
            </a:blip>
            <a:stretch>
              <a:fillRect/>
            </a:stretch>
          </a:blipFill>
          <a:ln w="12700" cap="flat" cmpd="sng">
            <a:solidFill>
              <a:schemeClr val="lt1"/>
            </a:solidFill>
            <a:prstDash val="solid"/>
            <a:miter lim="8000"/>
            <a:headEnd type="none" w="med" len="med"/>
            <a:tailEnd type="none" w="med" len="med"/>
          </a:ln>
        </p:spPr>
        <p:txBody>
          <a:bodyPr wrap="square" lIns="68529" tIns="34274" rIns="68529" bIns="34274" anchor="ctr" anchorCtr="0">
            <a:noAutofit/>
          </a:bodyPr>
          <a:lstStyle/>
          <a:p>
            <a:pPr algn="ctr" defTabSz="913748"/>
            <a:endParaRPr sz="14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pic>
        <p:nvPicPr>
          <p:cNvPr id="794" name="Shape 794" descr="ESP_MotivesImage_NewLogo_1014.png"/>
          <p:cNvPicPr preferRelativeResize="0"/>
          <p:nvPr/>
        </p:nvPicPr>
        <p:blipFill rotWithShape="1">
          <a:blip r:embed="rId6">
            <a:alphaModFix/>
          </a:blip>
          <a:srcRect/>
          <a:stretch/>
        </p:blipFill>
        <p:spPr>
          <a:xfrm>
            <a:off x="1480459" y="-56541"/>
            <a:ext cx="6183086" cy="1545546"/>
          </a:xfrm>
          <a:prstGeom prst="rect">
            <a:avLst/>
          </a:prstGeom>
          <a:noFill/>
          <a:ln>
            <a:noFill/>
          </a:ln>
        </p:spPr>
      </p:pic>
      <p:sp>
        <p:nvSpPr>
          <p:cNvPr id="795" name="Shape 795"/>
          <p:cNvSpPr/>
          <p:nvPr/>
        </p:nvSpPr>
        <p:spPr>
          <a:xfrm>
            <a:off x="-65314" y="1495389"/>
            <a:ext cx="1545772" cy="1593358"/>
          </a:xfrm>
          <a:prstGeom prst="rect">
            <a:avLst/>
          </a:prstGeom>
          <a:blipFill rotWithShape="1">
            <a:blip r:embed="rId7">
              <a:alphaModFix/>
            </a:blip>
            <a:stretch>
              <a:fillRect/>
            </a:stretch>
          </a:blipFill>
          <a:ln w="12700" cap="flat" cmpd="sng">
            <a:solidFill>
              <a:schemeClr val="lt1"/>
            </a:solidFill>
            <a:prstDash val="solid"/>
            <a:miter lim="8000"/>
            <a:headEnd type="none" w="med" len="med"/>
            <a:tailEnd type="none" w="med" len="med"/>
          </a:ln>
        </p:spPr>
        <p:txBody>
          <a:bodyPr wrap="square" lIns="68529" tIns="34274" rIns="68529" bIns="34274" anchor="ctr" anchorCtr="0">
            <a:noAutofit/>
          </a:bodyPr>
          <a:lstStyle/>
          <a:p>
            <a:pPr algn="ctr" defTabSz="913748"/>
            <a:endParaRPr sz="14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796" name="Shape 796"/>
          <p:cNvSpPr/>
          <p:nvPr/>
        </p:nvSpPr>
        <p:spPr>
          <a:xfrm>
            <a:off x="1480458" y="1495389"/>
            <a:ext cx="1545772" cy="1593358"/>
          </a:xfrm>
          <a:prstGeom prst="rect">
            <a:avLst/>
          </a:prstGeom>
          <a:blipFill rotWithShape="1">
            <a:blip r:embed="rId8">
              <a:alphaModFix/>
            </a:blip>
            <a:stretch>
              <a:fillRect/>
            </a:stretch>
          </a:blipFill>
          <a:ln w="12700" cap="flat" cmpd="sng">
            <a:solidFill>
              <a:schemeClr val="lt1"/>
            </a:solidFill>
            <a:prstDash val="solid"/>
            <a:miter lim="8000"/>
            <a:headEnd type="none" w="med" len="med"/>
            <a:tailEnd type="none" w="med" len="med"/>
          </a:ln>
        </p:spPr>
        <p:txBody>
          <a:bodyPr wrap="square" lIns="68529" tIns="34274" rIns="68529" bIns="34274" anchor="ctr" anchorCtr="0">
            <a:noAutofit/>
          </a:bodyPr>
          <a:lstStyle/>
          <a:p>
            <a:pPr algn="ctr" defTabSz="913748"/>
            <a:endParaRPr sz="14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797" name="Shape 797"/>
          <p:cNvSpPr/>
          <p:nvPr/>
        </p:nvSpPr>
        <p:spPr>
          <a:xfrm>
            <a:off x="6117774" y="1495389"/>
            <a:ext cx="1545772" cy="1593358"/>
          </a:xfrm>
          <a:prstGeom prst="rect">
            <a:avLst/>
          </a:prstGeom>
          <a:blipFill rotWithShape="1">
            <a:blip r:embed="rId9">
              <a:alphaModFix/>
            </a:blip>
            <a:stretch>
              <a:fillRect/>
            </a:stretch>
          </a:blipFill>
          <a:ln w="12700" cap="flat" cmpd="sng">
            <a:solidFill>
              <a:schemeClr val="lt1"/>
            </a:solidFill>
            <a:prstDash val="solid"/>
            <a:miter lim="8000"/>
            <a:headEnd type="none" w="med" len="med"/>
            <a:tailEnd type="none" w="med" len="med"/>
          </a:ln>
        </p:spPr>
        <p:txBody>
          <a:bodyPr wrap="square" lIns="68529" tIns="34274" rIns="68529" bIns="34274" anchor="ctr" anchorCtr="0">
            <a:noAutofit/>
          </a:bodyPr>
          <a:lstStyle/>
          <a:p>
            <a:pPr algn="ctr" defTabSz="913748"/>
            <a:endParaRPr sz="14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pic>
        <p:nvPicPr>
          <p:cNvPr id="798" name="Shape 798" descr="Untitled-1.png"/>
          <p:cNvPicPr preferRelativeResize="0"/>
          <p:nvPr/>
        </p:nvPicPr>
        <p:blipFill rotWithShape="1">
          <a:blip r:embed="rId10">
            <a:alphaModFix/>
          </a:blip>
          <a:srcRect/>
          <a:stretch/>
        </p:blipFill>
        <p:spPr>
          <a:xfrm>
            <a:off x="-82730" y="3091362"/>
            <a:ext cx="3108960" cy="2169622"/>
          </a:xfrm>
          <a:prstGeom prst="rect">
            <a:avLst/>
          </a:prstGeom>
          <a:noFill/>
          <a:ln>
            <a:noFill/>
          </a:ln>
        </p:spPr>
      </p:pic>
      <p:sp>
        <p:nvSpPr>
          <p:cNvPr id="799" name="Shape 799"/>
          <p:cNvSpPr/>
          <p:nvPr/>
        </p:nvSpPr>
        <p:spPr>
          <a:xfrm>
            <a:off x="6117805" y="3088746"/>
            <a:ext cx="3091543" cy="1593358"/>
          </a:xfrm>
          <a:prstGeom prst="rect">
            <a:avLst/>
          </a:prstGeom>
          <a:blipFill rotWithShape="1">
            <a:blip r:embed="rId11">
              <a:alphaModFix/>
            </a:blip>
            <a:stretch>
              <a:fillRect/>
            </a:stretch>
          </a:blipFill>
          <a:ln w="12700" cap="flat" cmpd="sng">
            <a:solidFill>
              <a:schemeClr val="lt1"/>
            </a:solidFill>
            <a:prstDash val="solid"/>
            <a:miter lim="8000"/>
            <a:headEnd type="none" w="med" len="med"/>
            <a:tailEnd type="none" w="med" len="med"/>
          </a:ln>
        </p:spPr>
        <p:txBody>
          <a:bodyPr wrap="square" lIns="68529" tIns="34274" rIns="68529" bIns="34274" anchor="ctr" anchorCtr="0">
            <a:noAutofit/>
          </a:bodyPr>
          <a:lstStyle/>
          <a:p>
            <a:pPr algn="ctr" defTabSz="913748"/>
            <a:endParaRPr sz="14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800" name="Shape 800"/>
          <p:cNvSpPr/>
          <p:nvPr/>
        </p:nvSpPr>
        <p:spPr>
          <a:xfrm>
            <a:off x="6117774" y="4682102"/>
            <a:ext cx="1545772" cy="559371"/>
          </a:xfrm>
          <a:prstGeom prst="rect">
            <a:avLst/>
          </a:prstGeom>
          <a:blipFill rotWithShape="1">
            <a:blip r:embed="rId12">
              <a:alphaModFix/>
            </a:blip>
            <a:stretch>
              <a:fillRect/>
            </a:stretch>
          </a:blipFill>
          <a:ln w="12700" cap="flat" cmpd="sng">
            <a:solidFill>
              <a:schemeClr val="lt1"/>
            </a:solidFill>
            <a:prstDash val="solid"/>
            <a:miter lim="8000"/>
            <a:headEnd type="none" w="med" len="med"/>
            <a:tailEnd type="none" w="med" len="med"/>
          </a:ln>
        </p:spPr>
        <p:txBody>
          <a:bodyPr wrap="square" lIns="68529" tIns="34274" rIns="68529" bIns="34274" anchor="ctr" anchorCtr="0">
            <a:noAutofit/>
          </a:bodyPr>
          <a:lstStyle/>
          <a:p>
            <a:pPr algn="ctr" defTabSz="913748"/>
            <a:endParaRPr sz="14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801" name="Shape 801"/>
          <p:cNvSpPr/>
          <p:nvPr/>
        </p:nvSpPr>
        <p:spPr>
          <a:xfrm>
            <a:off x="7663545" y="4682102"/>
            <a:ext cx="1545772" cy="559371"/>
          </a:xfrm>
          <a:prstGeom prst="rect">
            <a:avLst/>
          </a:prstGeom>
          <a:blipFill rotWithShape="1">
            <a:blip r:embed="rId13">
              <a:alphaModFix/>
            </a:blip>
            <a:stretch>
              <a:fillRect/>
            </a:stretch>
          </a:blipFill>
          <a:ln w="12700" cap="flat" cmpd="sng">
            <a:solidFill>
              <a:schemeClr val="lt1"/>
            </a:solidFill>
            <a:prstDash val="solid"/>
            <a:miter lim="8000"/>
            <a:headEnd type="none" w="med" len="med"/>
            <a:tailEnd type="none" w="med" len="med"/>
          </a:ln>
        </p:spPr>
        <p:txBody>
          <a:bodyPr wrap="square" lIns="68529" tIns="34274" rIns="68529" bIns="34274" anchor="ctr" anchorCtr="0">
            <a:noAutofit/>
          </a:bodyPr>
          <a:lstStyle/>
          <a:p>
            <a:pPr algn="ctr" defTabSz="913748"/>
            <a:endParaRPr sz="14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802" name="Shape 802"/>
          <p:cNvSpPr/>
          <p:nvPr/>
        </p:nvSpPr>
        <p:spPr>
          <a:xfrm>
            <a:off x="-65030" y="-96669"/>
            <a:ext cx="9274629" cy="5329313"/>
          </a:xfrm>
          <a:prstGeom prst="rect">
            <a:avLst/>
          </a:prstGeom>
          <a:solidFill>
            <a:schemeClr val="dk1">
              <a:alpha val="74901"/>
            </a:schemeClr>
          </a:solidFill>
          <a:ln>
            <a:noFill/>
          </a:ln>
        </p:spPr>
        <p:txBody>
          <a:bodyPr wrap="square" lIns="68529" tIns="34274" rIns="68529" bIns="34274" anchor="ctr" anchorCtr="0">
            <a:noAutofit/>
          </a:bodyPr>
          <a:lstStyle/>
          <a:p>
            <a:pPr algn="ctr" defTabSz="913748"/>
            <a:endParaRPr kern="0">
              <a:solidFill>
                <a:srgbClr val="FFFFFF"/>
              </a:solidFill>
              <a:latin typeface="微軟正黑體" panose="020B0604030504040204" pitchFamily="34" charset="-120"/>
              <a:ea typeface="微軟正黑體" panose="020B0604030504040204" pitchFamily="34" charset="-120"/>
              <a:cs typeface="Century Gothic"/>
              <a:sym typeface="Century Gothic"/>
            </a:endParaRPr>
          </a:p>
        </p:txBody>
      </p:sp>
      <p:sp>
        <p:nvSpPr>
          <p:cNvPr id="803" name="Shape 803"/>
          <p:cNvSpPr/>
          <p:nvPr/>
        </p:nvSpPr>
        <p:spPr>
          <a:xfrm>
            <a:off x="2825264" y="1277815"/>
            <a:ext cx="3458307" cy="3954828"/>
          </a:xfrm>
          <a:prstGeom prst="rect">
            <a:avLst/>
          </a:prstGeom>
          <a:gradFill>
            <a:gsLst>
              <a:gs pos="0">
                <a:srgbClr val="0070C0"/>
              </a:gs>
              <a:gs pos="100000">
                <a:srgbClr val="00B0F0"/>
              </a:gs>
            </a:gsLst>
            <a:lin ang="5400000" scaled="0"/>
          </a:gradFill>
          <a:ln>
            <a:noFill/>
          </a:ln>
          <a:effectLst>
            <a:outerShdw blurRad="1270000" dist="38100" dir="16200000" sx="127000" sy="127000" rotWithShape="0">
              <a:srgbClr val="000000">
                <a:alpha val="40000"/>
              </a:srgbClr>
            </a:outerShdw>
          </a:effectLst>
        </p:spPr>
        <p:txBody>
          <a:bodyPr wrap="square" lIns="68529" tIns="34274" rIns="68529" bIns="34274" anchor="ctr" anchorCtr="0">
            <a:noAutofit/>
          </a:bodyPr>
          <a:lstStyle/>
          <a:p>
            <a:pPr algn="ctr" defTabSz="913748"/>
            <a:endParaRPr sz="1400"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804" name="Shape 804"/>
          <p:cNvSpPr/>
          <p:nvPr/>
        </p:nvSpPr>
        <p:spPr>
          <a:xfrm>
            <a:off x="3054839" y="1665814"/>
            <a:ext cx="3099707" cy="644978"/>
          </a:xfrm>
          <a:prstGeom prst="rect">
            <a:avLst/>
          </a:prstGeom>
          <a:noFill/>
          <a:ln>
            <a:noFill/>
          </a:ln>
        </p:spPr>
        <p:txBody>
          <a:bodyPr wrap="square" lIns="68529" tIns="34274" rIns="68529" bIns="34274" anchor="ctr" anchorCtr="0">
            <a:noAutofit/>
          </a:bodyPr>
          <a:lstStyle/>
          <a:p>
            <a:pPr algn="ctr" defTabSz="913748"/>
            <a:r>
              <a:rPr lang="en-US" sz="2800" b="1" kern="0" dirty="0">
                <a:solidFill>
                  <a:srgbClr val="FFFFFF"/>
                </a:solidFill>
                <a:latin typeface="微軟正黑體" pitchFamily="18" charset="0"/>
                <a:cs typeface="Arial"/>
                <a:sym typeface="Arial"/>
              </a:rPr>
              <a:t>Exclusive </a:t>
            </a:r>
            <a:r>
              <a:rPr lang="en-US" altLang="zh-TW" sz="2800" b="1" kern="0" dirty="0">
                <a:solidFill>
                  <a:srgbClr val="FFFFFF"/>
                </a:solidFill>
                <a:latin typeface="微軟正黑體" pitchFamily="18" charset="0"/>
                <a:cs typeface="Arial"/>
                <a:sym typeface="Arial"/>
              </a:rPr>
              <a:t>MA</a:t>
            </a:r>
            <a:endParaRPr lang="en-US" sz="2800" b="1" kern="0" dirty="0">
              <a:solidFill>
                <a:srgbClr val="FFFFFF"/>
              </a:solidFill>
              <a:latin typeface="微軟正黑體" pitchFamily="18" charset="0"/>
              <a:cs typeface="Arial"/>
              <a:sym typeface="Arial"/>
            </a:endParaRPr>
          </a:p>
        </p:txBody>
      </p:sp>
      <p:sp>
        <p:nvSpPr>
          <p:cNvPr id="805" name="Shape 805"/>
          <p:cNvSpPr/>
          <p:nvPr/>
        </p:nvSpPr>
        <p:spPr>
          <a:xfrm>
            <a:off x="3017945" y="4217617"/>
            <a:ext cx="3091545" cy="623246"/>
          </a:xfrm>
          <a:prstGeom prst="rect">
            <a:avLst/>
          </a:prstGeom>
          <a:noFill/>
          <a:ln>
            <a:noFill/>
          </a:ln>
        </p:spPr>
        <p:txBody>
          <a:bodyPr wrap="square" lIns="68529" tIns="34274" rIns="68529" bIns="34274" anchor="t" anchorCtr="0">
            <a:noAutofit/>
          </a:bodyPr>
          <a:lstStyle/>
          <a:p>
            <a:pPr algn="ctr" defTabSz="913748"/>
            <a:r>
              <a:rPr lang="en-US" sz="1200" b="1" kern="0" dirty="0">
                <a:solidFill>
                  <a:srgbClr val="323F4F"/>
                </a:solidFill>
                <a:latin typeface="微軟正黑體" pitchFamily="18" charset="0"/>
                <a:cs typeface="Arial"/>
                <a:sym typeface="Arial"/>
              </a:rPr>
              <a:t>Find out what products you can purchase in HK.SHOP.COM. Stop buying from other brands. Then you can start building up Shopping Annuity.</a:t>
            </a:r>
          </a:p>
        </p:txBody>
      </p:sp>
      <p:sp>
        <p:nvSpPr>
          <p:cNvPr id="806" name="Shape 806"/>
          <p:cNvSpPr/>
          <p:nvPr/>
        </p:nvSpPr>
        <p:spPr>
          <a:xfrm>
            <a:off x="2816980" y="2218150"/>
            <a:ext cx="3458306" cy="500135"/>
          </a:xfrm>
          <a:prstGeom prst="rect">
            <a:avLst/>
          </a:prstGeom>
          <a:noFill/>
          <a:ln>
            <a:noFill/>
          </a:ln>
        </p:spPr>
        <p:txBody>
          <a:bodyPr wrap="square" lIns="68529" tIns="34274" rIns="68529" bIns="34274" anchor="t" anchorCtr="0">
            <a:noAutofit/>
          </a:bodyPr>
          <a:lstStyle/>
          <a:p>
            <a:pPr algn="ctr" defTabSz="913748"/>
            <a:r>
              <a:rPr lang="en-US" sz="2800" b="1" kern="0" dirty="0">
                <a:solidFill>
                  <a:srgbClr val="FFFFFF"/>
                </a:solidFill>
                <a:latin typeface="微軟正黑體" pitchFamily="18" charset="0"/>
                <a:cs typeface="Arial"/>
                <a:sym typeface="Arial"/>
              </a:rPr>
              <a:t>Brand</a:t>
            </a:r>
          </a:p>
        </p:txBody>
      </p:sp>
      <p:cxnSp>
        <p:nvCxnSpPr>
          <p:cNvPr id="807" name="Shape 807"/>
          <p:cNvCxnSpPr/>
          <p:nvPr/>
        </p:nvCxnSpPr>
        <p:spPr>
          <a:xfrm>
            <a:off x="4582885" y="1388168"/>
            <a:ext cx="0" cy="1714500"/>
          </a:xfrm>
          <a:prstGeom prst="straightConnector1">
            <a:avLst/>
          </a:prstGeom>
          <a:noFill/>
          <a:ln w="9525" cap="flat" cmpd="sng">
            <a:solidFill>
              <a:srgbClr val="00B0F0"/>
            </a:solidFill>
            <a:prstDash val="dash"/>
            <a:miter lim="8000"/>
            <a:headEnd type="none" w="med" len="med"/>
            <a:tailEnd type="none" w="med" len="med"/>
          </a:ln>
        </p:spPr>
      </p:cxnSp>
      <p:grpSp>
        <p:nvGrpSpPr>
          <p:cNvPr id="808" name="Shape 808"/>
          <p:cNvGrpSpPr/>
          <p:nvPr/>
        </p:nvGrpSpPr>
        <p:grpSpPr>
          <a:xfrm>
            <a:off x="3199111" y="2853321"/>
            <a:ext cx="1000667" cy="1215610"/>
            <a:chOff x="4396454" y="3927978"/>
            <a:chExt cx="1334223" cy="1620810"/>
          </a:xfrm>
        </p:grpSpPr>
        <p:grpSp>
          <p:nvGrpSpPr>
            <p:cNvPr id="809" name="Shape 809"/>
            <p:cNvGrpSpPr/>
            <p:nvPr/>
          </p:nvGrpSpPr>
          <p:grpSpPr>
            <a:xfrm>
              <a:off x="4532332" y="3927978"/>
              <a:ext cx="914400" cy="914400"/>
              <a:chOff x="4439999" y="3852458"/>
              <a:chExt cx="703386" cy="711298"/>
            </a:xfrm>
          </p:grpSpPr>
          <p:sp>
            <p:nvSpPr>
              <p:cNvPr id="810" name="Shape 810"/>
              <p:cNvSpPr/>
              <p:nvPr/>
            </p:nvSpPr>
            <p:spPr>
              <a:xfrm>
                <a:off x="4439999" y="3852458"/>
                <a:ext cx="703386" cy="711298"/>
              </a:xfrm>
              <a:prstGeom prst="ellipse">
                <a:avLst/>
              </a:prstGeom>
              <a:solidFill>
                <a:srgbClr val="323F4F"/>
              </a:solidFill>
              <a:ln>
                <a:noFill/>
              </a:ln>
            </p:spPr>
            <p:txBody>
              <a:bodyPr wrap="square" lIns="91425" tIns="45700" rIns="91425" bIns="45700" anchor="ctr" anchorCtr="0">
                <a:noAutofit/>
              </a:bodyPr>
              <a:lstStyle/>
              <a:p>
                <a:pPr algn="ctr" defTabSz="913748"/>
                <a:endParaRPr sz="1400" b="1" kern="0">
                  <a:solidFill>
                    <a:srgbClr val="FFFFFF"/>
                  </a:solidFill>
                  <a:latin typeface="微軟正黑體" panose="020B0604030504040204" pitchFamily="34" charset="-120"/>
                  <a:ea typeface="微軟正黑體" panose="020B0604030504040204" pitchFamily="34" charset="-120"/>
                  <a:cs typeface="Arial"/>
                  <a:sym typeface="Arial"/>
                </a:endParaRPr>
              </a:p>
            </p:txBody>
          </p:sp>
          <p:pic>
            <p:nvPicPr>
              <p:cNvPr id="811" name="Shape 811"/>
              <p:cNvPicPr preferRelativeResize="0"/>
              <p:nvPr/>
            </p:nvPicPr>
            <p:blipFill rotWithShape="1">
              <a:blip r:embed="rId14">
                <a:alphaModFix/>
              </a:blip>
              <a:srcRect/>
              <a:stretch/>
            </p:blipFill>
            <p:spPr>
              <a:xfrm>
                <a:off x="4555828" y="4104693"/>
                <a:ext cx="471725" cy="206833"/>
              </a:xfrm>
              <a:prstGeom prst="rect">
                <a:avLst/>
              </a:prstGeom>
              <a:noFill/>
              <a:ln>
                <a:noFill/>
              </a:ln>
            </p:spPr>
          </p:pic>
        </p:grpSp>
        <p:sp>
          <p:nvSpPr>
            <p:cNvPr id="812" name="Shape 812"/>
            <p:cNvSpPr/>
            <p:nvPr/>
          </p:nvSpPr>
          <p:spPr>
            <a:xfrm>
              <a:off x="4396454" y="4912717"/>
              <a:ext cx="1334223" cy="636071"/>
            </a:xfrm>
            <a:prstGeom prst="rect">
              <a:avLst/>
            </a:prstGeom>
            <a:noFill/>
            <a:ln>
              <a:noFill/>
            </a:ln>
          </p:spPr>
          <p:txBody>
            <a:bodyPr wrap="square" lIns="91425" tIns="45700" rIns="91425" bIns="45700" anchor="t" anchorCtr="0">
              <a:noAutofit/>
            </a:bodyPr>
            <a:lstStyle/>
            <a:p>
              <a:pPr algn="ctr" defTabSz="913748"/>
              <a:r>
                <a:rPr lang="en-US" sz="1100" b="1" kern="0" dirty="0">
                  <a:solidFill>
                    <a:srgbClr val="FFFFFF"/>
                  </a:solidFill>
                  <a:latin typeface="微軟正黑體" pitchFamily="18" charset="0"/>
                  <a:cs typeface="Arial"/>
                  <a:sym typeface="Arial"/>
                </a:rPr>
                <a:t>Better quality</a:t>
              </a:r>
            </a:p>
            <a:p>
              <a:pPr algn="ctr" defTabSz="913748"/>
              <a:r>
                <a:rPr lang="en-US" sz="1400" b="1" kern="0" dirty="0">
                  <a:solidFill>
                    <a:srgbClr val="FFFFFF"/>
                  </a:solidFill>
                  <a:latin typeface="微軟正黑體" pitchFamily="18" charset="0"/>
                  <a:cs typeface="Arial"/>
                  <a:sym typeface="Arial"/>
                </a:rPr>
                <a:t>Product</a:t>
              </a:r>
            </a:p>
          </p:txBody>
        </p:sp>
      </p:grpSp>
      <p:grpSp>
        <p:nvGrpSpPr>
          <p:cNvPr id="813" name="Shape 813"/>
          <p:cNvGrpSpPr/>
          <p:nvPr/>
        </p:nvGrpSpPr>
        <p:grpSpPr>
          <a:xfrm>
            <a:off x="4077857" y="2853315"/>
            <a:ext cx="929645" cy="1226834"/>
            <a:chOff x="5448143" y="3927980"/>
            <a:chExt cx="1239526" cy="1635778"/>
          </a:xfrm>
        </p:grpSpPr>
        <p:grpSp>
          <p:nvGrpSpPr>
            <p:cNvPr id="814" name="Shape 814"/>
            <p:cNvGrpSpPr/>
            <p:nvPr/>
          </p:nvGrpSpPr>
          <p:grpSpPr>
            <a:xfrm>
              <a:off x="5610705" y="3927980"/>
              <a:ext cx="914400" cy="914400"/>
              <a:chOff x="5776981" y="3852460"/>
              <a:chExt cx="703386" cy="711298"/>
            </a:xfrm>
          </p:grpSpPr>
          <p:sp>
            <p:nvSpPr>
              <p:cNvPr id="815" name="Shape 815"/>
              <p:cNvSpPr/>
              <p:nvPr/>
            </p:nvSpPr>
            <p:spPr>
              <a:xfrm>
                <a:off x="5776981" y="3852460"/>
                <a:ext cx="703386" cy="711298"/>
              </a:xfrm>
              <a:prstGeom prst="ellipse">
                <a:avLst/>
              </a:prstGeom>
              <a:solidFill>
                <a:srgbClr val="323F4F"/>
              </a:solidFill>
              <a:ln>
                <a:noFill/>
              </a:ln>
            </p:spPr>
            <p:txBody>
              <a:bodyPr wrap="square" lIns="91425" tIns="45700" rIns="91425" bIns="45700" anchor="ctr" anchorCtr="0">
                <a:noAutofit/>
              </a:bodyPr>
              <a:lstStyle/>
              <a:p>
                <a:pPr algn="ctr" defTabSz="913748"/>
                <a:endParaRPr sz="1400" b="1"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816" name="Shape 816"/>
              <p:cNvSpPr/>
              <p:nvPr/>
            </p:nvSpPr>
            <p:spPr>
              <a:xfrm>
                <a:off x="5912774" y="3994590"/>
                <a:ext cx="431800" cy="427038"/>
              </a:xfrm>
              <a:custGeom>
                <a:avLst/>
                <a:gdLst/>
                <a:ahLst/>
                <a:cxnLst/>
                <a:rect l="0" t="0" r="0" b="0"/>
                <a:pathLst>
                  <a:path w="120000" h="120000" extrusionOk="0">
                    <a:moveTo>
                      <a:pt x="66130" y="51072"/>
                    </a:moveTo>
                    <a:lnTo>
                      <a:pt x="61859" y="55275"/>
                    </a:lnTo>
                    <a:lnTo>
                      <a:pt x="60312" y="54345"/>
                    </a:lnTo>
                    <a:lnTo>
                      <a:pt x="58766" y="53564"/>
                    </a:lnTo>
                    <a:lnTo>
                      <a:pt x="57256" y="53044"/>
                    </a:lnTo>
                    <a:lnTo>
                      <a:pt x="55710" y="52672"/>
                    </a:lnTo>
                    <a:lnTo>
                      <a:pt x="54237" y="52560"/>
                    </a:lnTo>
                    <a:lnTo>
                      <a:pt x="52764" y="52597"/>
                    </a:lnTo>
                    <a:lnTo>
                      <a:pt x="51365" y="52858"/>
                    </a:lnTo>
                    <a:lnTo>
                      <a:pt x="50003" y="53267"/>
                    </a:lnTo>
                    <a:lnTo>
                      <a:pt x="48751" y="53899"/>
                    </a:lnTo>
                    <a:lnTo>
                      <a:pt x="47499" y="54680"/>
                    </a:lnTo>
                    <a:lnTo>
                      <a:pt x="46394" y="55722"/>
                    </a:lnTo>
                    <a:lnTo>
                      <a:pt x="45400" y="56800"/>
                    </a:lnTo>
                    <a:lnTo>
                      <a:pt x="44627" y="57954"/>
                    </a:lnTo>
                    <a:lnTo>
                      <a:pt x="44111" y="59144"/>
                    </a:lnTo>
                    <a:lnTo>
                      <a:pt x="43706" y="60371"/>
                    </a:lnTo>
                    <a:lnTo>
                      <a:pt x="43522" y="61711"/>
                    </a:lnTo>
                    <a:lnTo>
                      <a:pt x="43522" y="63013"/>
                    </a:lnTo>
                    <a:lnTo>
                      <a:pt x="43633" y="64426"/>
                    </a:lnTo>
                    <a:lnTo>
                      <a:pt x="43890" y="65840"/>
                    </a:lnTo>
                    <a:lnTo>
                      <a:pt x="44332" y="67253"/>
                    </a:lnTo>
                    <a:lnTo>
                      <a:pt x="44884" y="68778"/>
                    </a:lnTo>
                    <a:lnTo>
                      <a:pt x="45474" y="70340"/>
                    </a:lnTo>
                    <a:lnTo>
                      <a:pt x="46247" y="71903"/>
                    </a:lnTo>
                    <a:lnTo>
                      <a:pt x="46910" y="73316"/>
                    </a:lnTo>
                    <a:lnTo>
                      <a:pt x="47462" y="74581"/>
                    </a:lnTo>
                    <a:lnTo>
                      <a:pt x="47867" y="75734"/>
                    </a:lnTo>
                    <a:lnTo>
                      <a:pt x="48088" y="76776"/>
                    </a:lnTo>
                    <a:lnTo>
                      <a:pt x="48198" y="77706"/>
                    </a:lnTo>
                    <a:lnTo>
                      <a:pt x="48162" y="78524"/>
                    </a:lnTo>
                    <a:lnTo>
                      <a:pt x="47977" y="79305"/>
                    </a:lnTo>
                    <a:lnTo>
                      <a:pt x="47609" y="79975"/>
                    </a:lnTo>
                    <a:lnTo>
                      <a:pt x="47167" y="80570"/>
                    </a:lnTo>
                    <a:lnTo>
                      <a:pt x="46541" y="81053"/>
                    </a:lnTo>
                    <a:lnTo>
                      <a:pt x="45842" y="81351"/>
                    </a:lnTo>
                    <a:lnTo>
                      <a:pt x="45105" y="81500"/>
                    </a:lnTo>
                    <a:lnTo>
                      <a:pt x="44332" y="81463"/>
                    </a:lnTo>
                    <a:lnTo>
                      <a:pt x="43485" y="81277"/>
                    </a:lnTo>
                    <a:lnTo>
                      <a:pt x="42638" y="80942"/>
                    </a:lnTo>
                    <a:lnTo>
                      <a:pt x="41755" y="80421"/>
                    </a:lnTo>
                    <a:lnTo>
                      <a:pt x="40871" y="79752"/>
                    </a:lnTo>
                    <a:lnTo>
                      <a:pt x="40024" y="79008"/>
                    </a:lnTo>
                    <a:lnTo>
                      <a:pt x="38883" y="77706"/>
                    </a:lnTo>
                    <a:lnTo>
                      <a:pt x="37815" y="76367"/>
                    </a:lnTo>
                    <a:lnTo>
                      <a:pt x="36931" y="74990"/>
                    </a:lnTo>
                    <a:lnTo>
                      <a:pt x="36195" y="73614"/>
                    </a:lnTo>
                    <a:lnTo>
                      <a:pt x="35532" y="72238"/>
                    </a:lnTo>
                    <a:lnTo>
                      <a:pt x="34980" y="70898"/>
                    </a:lnTo>
                    <a:lnTo>
                      <a:pt x="34611" y="69634"/>
                    </a:lnTo>
                    <a:lnTo>
                      <a:pt x="28020" y="73502"/>
                    </a:lnTo>
                    <a:lnTo>
                      <a:pt x="28462" y="74693"/>
                    </a:lnTo>
                    <a:lnTo>
                      <a:pt x="29015" y="76032"/>
                    </a:lnTo>
                    <a:lnTo>
                      <a:pt x="29677" y="77371"/>
                    </a:lnTo>
                    <a:lnTo>
                      <a:pt x="30524" y="78747"/>
                    </a:lnTo>
                    <a:lnTo>
                      <a:pt x="31482" y="80198"/>
                    </a:lnTo>
                    <a:lnTo>
                      <a:pt x="32549" y="81611"/>
                    </a:lnTo>
                    <a:lnTo>
                      <a:pt x="33764" y="82988"/>
                    </a:lnTo>
                    <a:lnTo>
                      <a:pt x="29456" y="87228"/>
                    </a:lnTo>
                    <a:lnTo>
                      <a:pt x="33838" y="91655"/>
                    </a:lnTo>
                    <a:lnTo>
                      <a:pt x="38441" y="87042"/>
                    </a:lnTo>
                    <a:lnTo>
                      <a:pt x="40061" y="88084"/>
                    </a:lnTo>
                    <a:lnTo>
                      <a:pt x="41718" y="88902"/>
                    </a:lnTo>
                    <a:lnTo>
                      <a:pt x="43375" y="89460"/>
                    </a:lnTo>
                    <a:lnTo>
                      <a:pt x="44995" y="89832"/>
                    </a:lnTo>
                    <a:lnTo>
                      <a:pt x="46541" y="89981"/>
                    </a:lnTo>
                    <a:lnTo>
                      <a:pt x="48051" y="89944"/>
                    </a:lnTo>
                    <a:lnTo>
                      <a:pt x="49524" y="89683"/>
                    </a:lnTo>
                    <a:lnTo>
                      <a:pt x="50923" y="89237"/>
                    </a:lnTo>
                    <a:lnTo>
                      <a:pt x="52212" y="88605"/>
                    </a:lnTo>
                    <a:lnTo>
                      <a:pt x="53464" y="87786"/>
                    </a:lnTo>
                    <a:lnTo>
                      <a:pt x="54605" y="86782"/>
                    </a:lnTo>
                    <a:lnTo>
                      <a:pt x="55563" y="85740"/>
                    </a:lnTo>
                    <a:lnTo>
                      <a:pt x="56336" y="84662"/>
                    </a:lnTo>
                    <a:lnTo>
                      <a:pt x="56962" y="83583"/>
                    </a:lnTo>
                    <a:lnTo>
                      <a:pt x="57404" y="82430"/>
                    </a:lnTo>
                    <a:lnTo>
                      <a:pt x="57735" y="81277"/>
                    </a:lnTo>
                    <a:lnTo>
                      <a:pt x="57919" y="80049"/>
                    </a:lnTo>
                    <a:lnTo>
                      <a:pt x="57919" y="78710"/>
                    </a:lnTo>
                    <a:lnTo>
                      <a:pt x="57772" y="77334"/>
                    </a:lnTo>
                    <a:lnTo>
                      <a:pt x="57404" y="75846"/>
                    </a:lnTo>
                    <a:lnTo>
                      <a:pt x="56962" y="74321"/>
                    </a:lnTo>
                    <a:lnTo>
                      <a:pt x="56336" y="72647"/>
                    </a:lnTo>
                    <a:lnTo>
                      <a:pt x="55526" y="70898"/>
                    </a:lnTo>
                    <a:lnTo>
                      <a:pt x="54863" y="69448"/>
                    </a:lnTo>
                    <a:lnTo>
                      <a:pt x="54311" y="68109"/>
                    </a:lnTo>
                    <a:lnTo>
                      <a:pt x="53869" y="66918"/>
                    </a:lnTo>
                    <a:lnTo>
                      <a:pt x="53537" y="65877"/>
                    </a:lnTo>
                    <a:lnTo>
                      <a:pt x="53316" y="64947"/>
                    </a:lnTo>
                    <a:lnTo>
                      <a:pt x="53206" y="64091"/>
                    </a:lnTo>
                    <a:lnTo>
                      <a:pt x="53243" y="63384"/>
                    </a:lnTo>
                    <a:lnTo>
                      <a:pt x="53353" y="62789"/>
                    </a:lnTo>
                    <a:lnTo>
                      <a:pt x="53574" y="62231"/>
                    </a:lnTo>
                    <a:lnTo>
                      <a:pt x="53979" y="61785"/>
                    </a:lnTo>
                    <a:lnTo>
                      <a:pt x="54421" y="61376"/>
                    </a:lnTo>
                    <a:lnTo>
                      <a:pt x="54937" y="61078"/>
                    </a:lnTo>
                    <a:lnTo>
                      <a:pt x="55563" y="60892"/>
                    </a:lnTo>
                    <a:lnTo>
                      <a:pt x="56225" y="60855"/>
                    </a:lnTo>
                    <a:lnTo>
                      <a:pt x="56925" y="60929"/>
                    </a:lnTo>
                    <a:lnTo>
                      <a:pt x="57698" y="61153"/>
                    </a:lnTo>
                    <a:lnTo>
                      <a:pt x="58545" y="61599"/>
                    </a:lnTo>
                    <a:lnTo>
                      <a:pt x="59429" y="62194"/>
                    </a:lnTo>
                    <a:lnTo>
                      <a:pt x="60349" y="63050"/>
                    </a:lnTo>
                    <a:lnTo>
                      <a:pt x="61638" y="64463"/>
                    </a:lnTo>
                    <a:lnTo>
                      <a:pt x="62632" y="65765"/>
                    </a:lnTo>
                    <a:lnTo>
                      <a:pt x="63442" y="67030"/>
                    </a:lnTo>
                    <a:lnTo>
                      <a:pt x="64068" y="68220"/>
                    </a:lnTo>
                    <a:lnTo>
                      <a:pt x="64584" y="69299"/>
                    </a:lnTo>
                    <a:lnTo>
                      <a:pt x="64952" y="70266"/>
                    </a:lnTo>
                    <a:lnTo>
                      <a:pt x="65247" y="71010"/>
                    </a:lnTo>
                    <a:lnTo>
                      <a:pt x="71617" y="67365"/>
                    </a:lnTo>
                    <a:lnTo>
                      <a:pt x="71248" y="66398"/>
                    </a:lnTo>
                    <a:lnTo>
                      <a:pt x="70770" y="65319"/>
                    </a:lnTo>
                    <a:lnTo>
                      <a:pt x="70217" y="64240"/>
                    </a:lnTo>
                    <a:lnTo>
                      <a:pt x="69518" y="63087"/>
                    </a:lnTo>
                    <a:lnTo>
                      <a:pt x="68708" y="61897"/>
                    </a:lnTo>
                    <a:lnTo>
                      <a:pt x="67714" y="60669"/>
                    </a:lnTo>
                    <a:lnTo>
                      <a:pt x="66572" y="59330"/>
                    </a:lnTo>
                    <a:lnTo>
                      <a:pt x="70512" y="55424"/>
                    </a:lnTo>
                    <a:lnTo>
                      <a:pt x="66130" y="51072"/>
                    </a:lnTo>
                    <a:close/>
                    <a:moveTo>
                      <a:pt x="62264" y="19082"/>
                    </a:moveTo>
                    <a:lnTo>
                      <a:pt x="63995" y="19082"/>
                    </a:lnTo>
                    <a:lnTo>
                      <a:pt x="65799" y="19119"/>
                    </a:lnTo>
                    <a:lnTo>
                      <a:pt x="67750" y="19156"/>
                    </a:lnTo>
                    <a:lnTo>
                      <a:pt x="69812" y="19231"/>
                    </a:lnTo>
                    <a:lnTo>
                      <a:pt x="71911" y="19305"/>
                    </a:lnTo>
                    <a:lnTo>
                      <a:pt x="74010" y="19417"/>
                    </a:lnTo>
                    <a:lnTo>
                      <a:pt x="73899" y="20384"/>
                    </a:lnTo>
                    <a:lnTo>
                      <a:pt x="73826" y="21388"/>
                    </a:lnTo>
                    <a:lnTo>
                      <a:pt x="73863" y="22541"/>
                    </a:lnTo>
                    <a:lnTo>
                      <a:pt x="73936" y="23918"/>
                    </a:lnTo>
                    <a:lnTo>
                      <a:pt x="74084" y="25331"/>
                    </a:lnTo>
                    <a:lnTo>
                      <a:pt x="74305" y="26856"/>
                    </a:lnTo>
                    <a:lnTo>
                      <a:pt x="74489" y="28381"/>
                    </a:lnTo>
                    <a:lnTo>
                      <a:pt x="74746" y="29944"/>
                    </a:lnTo>
                    <a:lnTo>
                      <a:pt x="75004" y="31432"/>
                    </a:lnTo>
                    <a:lnTo>
                      <a:pt x="74305" y="32696"/>
                    </a:lnTo>
                    <a:lnTo>
                      <a:pt x="73752" y="34035"/>
                    </a:lnTo>
                    <a:lnTo>
                      <a:pt x="73458" y="35486"/>
                    </a:lnTo>
                    <a:lnTo>
                      <a:pt x="73310" y="36937"/>
                    </a:lnTo>
                    <a:lnTo>
                      <a:pt x="73458" y="38425"/>
                    </a:lnTo>
                    <a:lnTo>
                      <a:pt x="73715" y="39764"/>
                    </a:lnTo>
                    <a:lnTo>
                      <a:pt x="74231" y="41066"/>
                    </a:lnTo>
                    <a:lnTo>
                      <a:pt x="74930" y="42293"/>
                    </a:lnTo>
                    <a:lnTo>
                      <a:pt x="75741" y="43372"/>
                    </a:lnTo>
                    <a:lnTo>
                      <a:pt x="76698" y="44339"/>
                    </a:lnTo>
                    <a:lnTo>
                      <a:pt x="77766" y="45195"/>
                    </a:lnTo>
                    <a:lnTo>
                      <a:pt x="78981" y="45827"/>
                    </a:lnTo>
                    <a:lnTo>
                      <a:pt x="80306" y="46348"/>
                    </a:lnTo>
                    <a:lnTo>
                      <a:pt x="81632" y="46646"/>
                    </a:lnTo>
                    <a:lnTo>
                      <a:pt x="83105" y="46720"/>
                    </a:lnTo>
                    <a:lnTo>
                      <a:pt x="84541" y="46646"/>
                    </a:lnTo>
                    <a:lnTo>
                      <a:pt x="85940" y="46348"/>
                    </a:lnTo>
                    <a:lnTo>
                      <a:pt x="87266" y="45827"/>
                    </a:lnTo>
                    <a:lnTo>
                      <a:pt x="88481" y="45195"/>
                    </a:lnTo>
                    <a:lnTo>
                      <a:pt x="89548" y="44339"/>
                    </a:lnTo>
                    <a:lnTo>
                      <a:pt x="90506" y="43372"/>
                    </a:lnTo>
                    <a:lnTo>
                      <a:pt x="91316" y="42293"/>
                    </a:lnTo>
                    <a:lnTo>
                      <a:pt x="92015" y="41066"/>
                    </a:lnTo>
                    <a:lnTo>
                      <a:pt x="92494" y="39764"/>
                    </a:lnTo>
                    <a:lnTo>
                      <a:pt x="92789" y="38425"/>
                    </a:lnTo>
                    <a:lnTo>
                      <a:pt x="92899" y="36937"/>
                    </a:lnTo>
                    <a:lnTo>
                      <a:pt x="92789" y="35561"/>
                    </a:lnTo>
                    <a:lnTo>
                      <a:pt x="92531" y="34184"/>
                    </a:lnTo>
                    <a:lnTo>
                      <a:pt x="92052" y="32957"/>
                    </a:lnTo>
                    <a:lnTo>
                      <a:pt x="91389" y="31804"/>
                    </a:lnTo>
                    <a:lnTo>
                      <a:pt x="90616" y="30725"/>
                    </a:lnTo>
                    <a:lnTo>
                      <a:pt x="89733" y="29758"/>
                    </a:lnTo>
                    <a:lnTo>
                      <a:pt x="88702" y="28939"/>
                    </a:lnTo>
                    <a:lnTo>
                      <a:pt x="88481" y="27600"/>
                    </a:lnTo>
                    <a:lnTo>
                      <a:pt x="88260" y="26336"/>
                    </a:lnTo>
                    <a:lnTo>
                      <a:pt x="88112" y="25108"/>
                    </a:lnTo>
                    <a:lnTo>
                      <a:pt x="87965" y="23992"/>
                    </a:lnTo>
                    <a:lnTo>
                      <a:pt x="87855" y="22988"/>
                    </a:lnTo>
                    <a:lnTo>
                      <a:pt x="87818" y="22095"/>
                    </a:lnTo>
                    <a:lnTo>
                      <a:pt x="87781" y="21388"/>
                    </a:lnTo>
                    <a:lnTo>
                      <a:pt x="87818" y="20942"/>
                    </a:lnTo>
                    <a:lnTo>
                      <a:pt x="87855" y="20458"/>
                    </a:lnTo>
                    <a:lnTo>
                      <a:pt x="89696" y="20644"/>
                    </a:lnTo>
                    <a:lnTo>
                      <a:pt x="91500" y="20830"/>
                    </a:lnTo>
                    <a:lnTo>
                      <a:pt x="92936" y="21053"/>
                    </a:lnTo>
                    <a:lnTo>
                      <a:pt x="94188" y="21202"/>
                    </a:lnTo>
                    <a:lnTo>
                      <a:pt x="95256" y="21388"/>
                    </a:lnTo>
                    <a:lnTo>
                      <a:pt x="96103" y="21611"/>
                    </a:lnTo>
                    <a:lnTo>
                      <a:pt x="96802" y="21909"/>
                    </a:lnTo>
                    <a:lnTo>
                      <a:pt x="97355" y="22244"/>
                    </a:lnTo>
                    <a:lnTo>
                      <a:pt x="97796" y="22690"/>
                    </a:lnTo>
                    <a:lnTo>
                      <a:pt x="98165" y="23285"/>
                    </a:lnTo>
                    <a:lnTo>
                      <a:pt x="98459" y="23992"/>
                    </a:lnTo>
                    <a:lnTo>
                      <a:pt x="98680" y="24848"/>
                    </a:lnTo>
                    <a:lnTo>
                      <a:pt x="98864" y="25926"/>
                    </a:lnTo>
                    <a:lnTo>
                      <a:pt x="99048" y="27154"/>
                    </a:lnTo>
                    <a:lnTo>
                      <a:pt x="99232" y="28642"/>
                    </a:lnTo>
                    <a:lnTo>
                      <a:pt x="99416" y="30241"/>
                    </a:lnTo>
                    <a:lnTo>
                      <a:pt x="99601" y="31952"/>
                    </a:lnTo>
                    <a:lnTo>
                      <a:pt x="99822" y="33775"/>
                    </a:lnTo>
                    <a:lnTo>
                      <a:pt x="100006" y="35672"/>
                    </a:lnTo>
                    <a:lnTo>
                      <a:pt x="100190" y="37606"/>
                    </a:lnTo>
                    <a:lnTo>
                      <a:pt x="100374" y="39615"/>
                    </a:lnTo>
                    <a:lnTo>
                      <a:pt x="100558" y="41661"/>
                    </a:lnTo>
                    <a:lnTo>
                      <a:pt x="100742" y="43707"/>
                    </a:lnTo>
                    <a:lnTo>
                      <a:pt x="100889" y="45753"/>
                    </a:lnTo>
                    <a:lnTo>
                      <a:pt x="101000" y="47799"/>
                    </a:lnTo>
                    <a:lnTo>
                      <a:pt x="101147" y="49807"/>
                    </a:lnTo>
                    <a:lnTo>
                      <a:pt x="101221" y="51779"/>
                    </a:lnTo>
                    <a:lnTo>
                      <a:pt x="101331" y="53676"/>
                    </a:lnTo>
                    <a:lnTo>
                      <a:pt x="101405" y="55499"/>
                    </a:lnTo>
                    <a:lnTo>
                      <a:pt x="101405" y="57247"/>
                    </a:lnTo>
                    <a:lnTo>
                      <a:pt x="101405" y="58884"/>
                    </a:lnTo>
                    <a:lnTo>
                      <a:pt x="101368" y="60334"/>
                    </a:lnTo>
                    <a:lnTo>
                      <a:pt x="101331" y="61748"/>
                    </a:lnTo>
                    <a:lnTo>
                      <a:pt x="101184" y="62938"/>
                    </a:lnTo>
                    <a:lnTo>
                      <a:pt x="101037" y="63942"/>
                    </a:lnTo>
                    <a:lnTo>
                      <a:pt x="100853" y="64798"/>
                    </a:lnTo>
                    <a:lnTo>
                      <a:pt x="100632" y="65468"/>
                    </a:lnTo>
                    <a:lnTo>
                      <a:pt x="100337" y="65840"/>
                    </a:lnTo>
                    <a:lnTo>
                      <a:pt x="48530" y="117619"/>
                    </a:lnTo>
                    <a:lnTo>
                      <a:pt x="47609" y="118400"/>
                    </a:lnTo>
                    <a:lnTo>
                      <a:pt x="46652" y="119032"/>
                    </a:lnTo>
                    <a:lnTo>
                      <a:pt x="45584" y="119479"/>
                    </a:lnTo>
                    <a:lnTo>
                      <a:pt x="44479" y="119814"/>
                    </a:lnTo>
                    <a:lnTo>
                      <a:pt x="43375" y="120000"/>
                    </a:lnTo>
                    <a:lnTo>
                      <a:pt x="42196" y="120000"/>
                    </a:lnTo>
                    <a:lnTo>
                      <a:pt x="41092" y="119814"/>
                    </a:lnTo>
                    <a:lnTo>
                      <a:pt x="39987" y="119479"/>
                    </a:lnTo>
                    <a:lnTo>
                      <a:pt x="38919" y="119032"/>
                    </a:lnTo>
                    <a:lnTo>
                      <a:pt x="37925" y="118400"/>
                    </a:lnTo>
                    <a:lnTo>
                      <a:pt x="37005" y="117619"/>
                    </a:lnTo>
                    <a:lnTo>
                      <a:pt x="2393" y="83025"/>
                    </a:lnTo>
                    <a:lnTo>
                      <a:pt x="1583" y="82095"/>
                    </a:lnTo>
                    <a:lnTo>
                      <a:pt x="957" y="81128"/>
                    </a:lnTo>
                    <a:lnTo>
                      <a:pt x="515" y="80049"/>
                    </a:lnTo>
                    <a:lnTo>
                      <a:pt x="184" y="78970"/>
                    </a:lnTo>
                    <a:lnTo>
                      <a:pt x="0" y="77817"/>
                    </a:lnTo>
                    <a:lnTo>
                      <a:pt x="0" y="76664"/>
                    </a:lnTo>
                    <a:lnTo>
                      <a:pt x="184" y="75548"/>
                    </a:lnTo>
                    <a:lnTo>
                      <a:pt x="515" y="74469"/>
                    </a:lnTo>
                    <a:lnTo>
                      <a:pt x="957" y="73391"/>
                    </a:lnTo>
                    <a:lnTo>
                      <a:pt x="1583" y="72386"/>
                    </a:lnTo>
                    <a:lnTo>
                      <a:pt x="2393" y="71494"/>
                    </a:lnTo>
                    <a:lnTo>
                      <a:pt x="54163" y="19752"/>
                    </a:lnTo>
                    <a:lnTo>
                      <a:pt x="54458" y="19566"/>
                    </a:lnTo>
                    <a:lnTo>
                      <a:pt x="55010" y="19454"/>
                    </a:lnTo>
                    <a:lnTo>
                      <a:pt x="55747" y="19305"/>
                    </a:lnTo>
                    <a:lnTo>
                      <a:pt x="56704" y="19231"/>
                    </a:lnTo>
                    <a:lnTo>
                      <a:pt x="57845" y="19156"/>
                    </a:lnTo>
                    <a:lnTo>
                      <a:pt x="59171" y="19119"/>
                    </a:lnTo>
                    <a:lnTo>
                      <a:pt x="60644" y="19082"/>
                    </a:lnTo>
                    <a:lnTo>
                      <a:pt x="62264" y="19082"/>
                    </a:lnTo>
                    <a:close/>
                    <a:moveTo>
                      <a:pt x="98643" y="0"/>
                    </a:moveTo>
                    <a:lnTo>
                      <a:pt x="100889" y="111"/>
                    </a:lnTo>
                    <a:lnTo>
                      <a:pt x="103062" y="446"/>
                    </a:lnTo>
                    <a:lnTo>
                      <a:pt x="105124" y="1004"/>
                    </a:lnTo>
                    <a:lnTo>
                      <a:pt x="107112" y="1748"/>
                    </a:lnTo>
                    <a:lnTo>
                      <a:pt x="108990" y="2715"/>
                    </a:lnTo>
                    <a:lnTo>
                      <a:pt x="110757" y="3831"/>
                    </a:lnTo>
                    <a:lnTo>
                      <a:pt x="112378" y="5096"/>
                    </a:lnTo>
                    <a:lnTo>
                      <a:pt x="113887" y="6584"/>
                    </a:lnTo>
                    <a:lnTo>
                      <a:pt x="115250" y="8183"/>
                    </a:lnTo>
                    <a:lnTo>
                      <a:pt x="116465" y="9969"/>
                    </a:lnTo>
                    <a:lnTo>
                      <a:pt x="117496" y="11866"/>
                    </a:lnTo>
                    <a:lnTo>
                      <a:pt x="118379" y="13874"/>
                    </a:lnTo>
                    <a:lnTo>
                      <a:pt x="119079" y="15995"/>
                    </a:lnTo>
                    <a:lnTo>
                      <a:pt x="119594" y="18264"/>
                    </a:lnTo>
                    <a:lnTo>
                      <a:pt x="119889" y="20570"/>
                    </a:lnTo>
                    <a:lnTo>
                      <a:pt x="119999" y="23025"/>
                    </a:lnTo>
                    <a:lnTo>
                      <a:pt x="119926" y="25740"/>
                    </a:lnTo>
                    <a:lnTo>
                      <a:pt x="119779" y="28307"/>
                    </a:lnTo>
                    <a:lnTo>
                      <a:pt x="119521" y="30874"/>
                    </a:lnTo>
                    <a:lnTo>
                      <a:pt x="119153" y="33292"/>
                    </a:lnTo>
                    <a:lnTo>
                      <a:pt x="118748" y="35635"/>
                    </a:lnTo>
                    <a:lnTo>
                      <a:pt x="118269" y="37867"/>
                    </a:lnTo>
                    <a:lnTo>
                      <a:pt x="117717" y="39987"/>
                    </a:lnTo>
                    <a:lnTo>
                      <a:pt x="117201" y="41996"/>
                    </a:lnTo>
                    <a:lnTo>
                      <a:pt x="116575" y="43893"/>
                    </a:lnTo>
                    <a:lnTo>
                      <a:pt x="115986" y="45678"/>
                    </a:lnTo>
                    <a:lnTo>
                      <a:pt x="115360" y="47315"/>
                    </a:lnTo>
                    <a:lnTo>
                      <a:pt x="114771" y="48766"/>
                    </a:lnTo>
                    <a:lnTo>
                      <a:pt x="114219" y="50142"/>
                    </a:lnTo>
                    <a:lnTo>
                      <a:pt x="113666" y="51332"/>
                    </a:lnTo>
                    <a:lnTo>
                      <a:pt x="113151" y="52374"/>
                    </a:lnTo>
                    <a:lnTo>
                      <a:pt x="112709" y="53267"/>
                    </a:lnTo>
                    <a:lnTo>
                      <a:pt x="112304" y="53973"/>
                    </a:lnTo>
                    <a:lnTo>
                      <a:pt x="112046" y="54494"/>
                    </a:lnTo>
                    <a:lnTo>
                      <a:pt x="111825" y="54866"/>
                    </a:lnTo>
                    <a:lnTo>
                      <a:pt x="111715" y="55052"/>
                    </a:lnTo>
                    <a:lnTo>
                      <a:pt x="111273" y="55610"/>
                    </a:lnTo>
                    <a:lnTo>
                      <a:pt x="110684" y="56131"/>
                    </a:lnTo>
                    <a:lnTo>
                      <a:pt x="110058" y="56466"/>
                    </a:lnTo>
                    <a:lnTo>
                      <a:pt x="109395" y="56689"/>
                    </a:lnTo>
                    <a:lnTo>
                      <a:pt x="108659" y="56763"/>
                    </a:lnTo>
                    <a:lnTo>
                      <a:pt x="108069" y="56689"/>
                    </a:lnTo>
                    <a:lnTo>
                      <a:pt x="107444" y="56503"/>
                    </a:lnTo>
                    <a:lnTo>
                      <a:pt x="106818" y="56243"/>
                    </a:lnTo>
                    <a:lnTo>
                      <a:pt x="106155" y="55759"/>
                    </a:lnTo>
                    <a:lnTo>
                      <a:pt x="105639" y="55127"/>
                    </a:lnTo>
                    <a:lnTo>
                      <a:pt x="105308" y="54420"/>
                    </a:lnTo>
                    <a:lnTo>
                      <a:pt x="105161" y="53639"/>
                    </a:lnTo>
                    <a:lnTo>
                      <a:pt x="105124" y="52895"/>
                    </a:lnTo>
                    <a:lnTo>
                      <a:pt x="105271" y="52114"/>
                    </a:lnTo>
                    <a:lnTo>
                      <a:pt x="105602" y="51332"/>
                    </a:lnTo>
                    <a:lnTo>
                      <a:pt x="105676" y="51258"/>
                    </a:lnTo>
                    <a:lnTo>
                      <a:pt x="105860" y="50960"/>
                    </a:lnTo>
                    <a:lnTo>
                      <a:pt x="106081" y="50514"/>
                    </a:lnTo>
                    <a:lnTo>
                      <a:pt x="106413" y="49919"/>
                    </a:lnTo>
                    <a:lnTo>
                      <a:pt x="106781" y="49138"/>
                    </a:lnTo>
                    <a:lnTo>
                      <a:pt x="107223" y="48245"/>
                    </a:lnTo>
                    <a:lnTo>
                      <a:pt x="107701" y="47166"/>
                    </a:lnTo>
                    <a:lnTo>
                      <a:pt x="108217" y="45976"/>
                    </a:lnTo>
                    <a:lnTo>
                      <a:pt x="108732" y="44637"/>
                    </a:lnTo>
                    <a:lnTo>
                      <a:pt x="109285" y="43223"/>
                    </a:lnTo>
                    <a:lnTo>
                      <a:pt x="109837" y="41624"/>
                    </a:lnTo>
                    <a:lnTo>
                      <a:pt x="110352" y="39913"/>
                    </a:lnTo>
                    <a:lnTo>
                      <a:pt x="110831" y="38127"/>
                    </a:lnTo>
                    <a:lnTo>
                      <a:pt x="111347" y="36230"/>
                    </a:lnTo>
                    <a:lnTo>
                      <a:pt x="111752" y="34221"/>
                    </a:lnTo>
                    <a:lnTo>
                      <a:pt x="112120" y="32138"/>
                    </a:lnTo>
                    <a:lnTo>
                      <a:pt x="112414" y="29981"/>
                    </a:lnTo>
                    <a:lnTo>
                      <a:pt x="112709" y="27749"/>
                    </a:lnTo>
                    <a:lnTo>
                      <a:pt x="112819" y="25406"/>
                    </a:lnTo>
                    <a:lnTo>
                      <a:pt x="112893" y="23025"/>
                    </a:lnTo>
                    <a:lnTo>
                      <a:pt x="112783" y="21091"/>
                    </a:lnTo>
                    <a:lnTo>
                      <a:pt x="112562" y="19231"/>
                    </a:lnTo>
                    <a:lnTo>
                      <a:pt x="112083" y="17482"/>
                    </a:lnTo>
                    <a:lnTo>
                      <a:pt x="111494" y="15809"/>
                    </a:lnTo>
                    <a:lnTo>
                      <a:pt x="110757" y="14321"/>
                    </a:lnTo>
                    <a:lnTo>
                      <a:pt x="109874" y="12870"/>
                    </a:lnTo>
                    <a:lnTo>
                      <a:pt x="108880" y="11605"/>
                    </a:lnTo>
                    <a:lnTo>
                      <a:pt x="107701" y="10489"/>
                    </a:lnTo>
                    <a:lnTo>
                      <a:pt x="106413" y="9485"/>
                    </a:lnTo>
                    <a:lnTo>
                      <a:pt x="105087" y="8667"/>
                    </a:lnTo>
                    <a:lnTo>
                      <a:pt x="103614" y="7997"/>
                    </a:lnTo>
                    <a:lnTo>
                      <a:pt x="102031" y="7513"/>
                    </a:lnTo>
                    <a:lnTo>
                      <a:pt x="100337" y="7216"/>
                    </a:lnTo>
                    <a:lnTo>
                      <a:pt x="98643" y="7104"/>
                    </a:lnTo>
                    <a:lnTo>
                      <a:pt x="96839" y="7216"/>
                    </a:lnTo>
                    <a:lnTo>
                      <a:pt x="95108" y="7551"/>
                    </a:lnTo>
                    <a:lnTo>
                      <a:pt x="93488" y="8071"/>
                    </a:lnTo>
                    <a:lnTo>
                      <a:pt x="91905" y="8778"/>
                    </a:lnTo>
                    <a:lnTo>
                      <a:pt x="90469" y="9671"/>
                    </a:lnTo>
                    <a:lnTo>
                      <a:pt x="89143" y="10712"/>
                    </a:lnTo>
                    <a:lnTo>
                      <a:pt x="87965" y="11903"/>
                    </a:lnTo>
                    <a:lnTo>
                      <a:pt x="86897" y="13242"/>
                    </a:lnTo>
                    <a:lnTo>
                      <a:pt x="86014" y="14693"/>
                    </a:lnTo>
                    <a:lnTo>
                      <a:pt x="85314" y="16255"/>
                    </a:lnTo>
                    <a:lnTo>
                      <a:pt x="84799" y="17854"/>
                    </a:lnTo>
                    <a:lnTo>
                      <a:pt x="84467" y="19603"/>
                    </a:lnTo>
                    <a:lnTo>
                      <a:pt x="84357" y="21388"/>
                    </a:lnTo>
                    <a:lnTo>
                      <a:pt x="84393" y="22318"/>
                    </a:lnTo>
                    <a:lnTo>
                      <a:pt x="84467" y="23434"/>
                    </a:lnTo>
                    <a:lnTo>
                      <a:pt x="84614" y="24662"/>
                    </a:lnTo>
                    <a:lnTo>
                      <a:pt x="84835" y="26038"/>
                    </a:lnTo>
                    <a:lnTo>
                      <a:pt x="85019" y="27451"/>
                    </a:lnTo>
                    <a:lnTo>
                      <a:pt x="85240" y="28939"/>
                    </a:lnTo>
                    <a:lnTo>
                      <a:pt x="85535" y="30353"/>
                    </a:lnTo>
                    <a:lnTo>
                      <a:pt x="85756" y="31804"/>
                    </a:lnTo>
                    <a:lnTo>
                      <a:pt x="85977" y="33106"/>
                    </a:lnTo>
                    <a:lnTo>
                      <a:pt x="86235" y="34296"/>
                    </a:lnTo>
                    <a:lnTo>
                      <a:pt x="86455" y="35337"/>
                    </a:lnTo>
                    <a:lnTo>
                      <a:pt x="86603" y="36193"/>
                    </a:lnTo>
                    <a:lnTo>
                      <a:pt x="86676" y="37048"/>
                    </a:lnTo>
                    <a:lnTo>
                      <a:pt x="86566" y="37830"/>
                    </a:lnTo>
                    <a:lnTo>
                      <a:pt x="86308" y="38574"/>
                    </a:lnTo>
                    <a:lnTo>
                      <a:pt x="85866" y="39206"/>
                    </a:lnTo>
                    <a:lnTo>
                      <a:pt x="85277" y="39764"/>
                    </a:lnTo>
                    <a:lnTo>
                      <a:pt x="84614" y="40173"/>
                    </a:lnTo>
                    <a:lnTo>
                      <a:pt x="83841" y="40471"/>
                    </a:lnTo>
                    <a:lnTo>
                      <a:pt x="82994" y="40508"/>
                    </a:lnTo>
                    <a:lnTo>
                      <a:pt x="82221" y="40396"/>
                    </a:lnTo>
                    <a:lnTo>
                      <a:pt x="81485" y="40099"/>
                    </a:lnTo>
                    <a:lnTo>
                      <a:pt x="80822" y="39690"/>
                    </a:lnTo>
                    <a:lnTo>
                      <a:pt x="80306" y="39132"/>
                    </a:lnTo>
                    <a:lnTo>
                      <a:pt x="79901" y="38462"/>
                    </a:lnTo>
                    <a:lnTo>
                      <a:pt x="79644" y="37681"/>
                    </a:lnTo>
                    <a:lnTo>
                      <a:pt x="79570" y="37346"/>
                    </a:lnTo>
                    <a:lnTo>
                      <a:pt x="79459" y="36751"/>
                    </a:lnTo>
                    <a:lnTo>
                      <a:pt x="79275" y="35970"/>
                    </a:lnTo>
                    <a:lnTo>
                      <a:pt x="79128" y="35040"/>
                    </a:lnTo>
                    <a:lnTo>
                      <a:pt x="78907" y="33961"/>
                    </a:lnTo>
                    <a:lnTo>
                      <a:pt x="78723" y="32771"/>
                    </a:lnTo>
                    <a:lnTo>
                      <a:pt x="78465" y="31469"/>
                    </a:lnTo>
                    <a:lnTo>
                      <a:pt x="78244" y="30167"/>
                    </a:lnTo>
                    <a:lnTo>
                      <a:pt x="78023" y="28828"/>
                    </a:lnTo>
                    <a:lnTo>
                      <a:pt x="77803" y="27414"/>
                    </a:lnTo>
                    <a:lnTo>
                      <a:pt x="77618" y="26075"/>
                    </a:lnTo>
                    <a:lnTo>
                      <a:pt x="77471" y="24773"/>
                    </a:lnTo>
                    <a:lnTo>
                      <a:pt x="77361" y="23508"/>
                    </a:lnTo>
                    <a:lnTo>
                      <a:pt x="77287" y="22393"/>
                    </a:lnTo>
                    <a:lnTo>
                      <a:pt x="77250" y="21388"/>
                    </a:lnTo>
                    <a:lnTo>
                      <a:pt x="77361" y="19194"/>
                    </a:lnTo>
                    <a:lnTo>
                      <a:pt x="77655" y="17110"/>
                    </a:lnTo>
                    <a:lnTo>
                      <a:pt x="78208" y="15027"/>
                    </a:lnTo>
                    <a:lnTo>
                      <a:pt x="78944" y="13056"/>
                    </a:lnTo>
                    <a:lnTo>
                      <a:pt x="79828" y="11233"/>
                    </a:lnTo>
                    <a:lnTo>
                      <a:pt x="80895" y="9448"/>
                    </a:lnTo>
                    <a:lnTo>
                      <a:pt x="82111" y="7774"/>
                    </a:lnTo>
                    <a:lnTo>
                      <a:pt x="83510" y="6249"/>
                    </a:lnTo>
                    <a:lnTo>
                      <a:pt x="85019" y="4910"/>
                    </a:lnTo>
                    <a:lnTo>
                      <a:pt x="86676" y="3682"/>
                    </a:lnTo>
                    <a:lnTo>
                      <a:pt x="88407" y="2603"/>
                    </a:lnTo>
                    <a:lnTo>
                      <a:pt x="90322" y="1711"/>
                    </a:lnTo>
                    <a:lnTo>
                      <a:pt x="92273" y="967"/>
                    </a:lnTo>
                    <a:lnTo>
                      <a:pt x="94298" y="409"/>
                    </a:lnTo>
                    <a:lnTo>
                      <a:pt x="96434" y="111"/>
                    </a:lnTo>
                    <a:lnTo>
                      <a:pt x="98643" y="0"/>
                    </a:lnTo>
                    <a:close/>
                  </a:path>
                </a:pathLst>
              </a:custGeom>
              <a:solidFill>
                <a:schemeClr val="lt1"/>
              </a:solidFill>
              <a:ln>
                <a:noFill/>
              </a:ln>
            </p:spPr>
            <p:txBody>
              <a:bodyPr wrap="square" lIns="91425" tIns="45700" rIns="91425" bIns="45700" anchor="t" anchorCtr="0">
                <a:noAutofit/>
              </a:bodyPr>
              <a:lstStyle/>
              <a:p>
                <a:pPr defTabSz="913748"/>
                <a:endParaRPr sz="1400" kern="0">
                  <a:solidFill>
                    <a:srgbClr val="FFFFFF"/>
                  </a:solidFill>
                  <a:latin typeface="微軟正黑體" panose="020B0604030504040204" pitchFamily="34" charset="-120"/>
                  <a:ea typeface="微軟正黑體" panose="020B0604030504040204" pitchFamily="34" charset="-120"/>
                  <a:cs typeface="Arial"/>
                  <a:sym typeface="Arial"/>
                </a:endParaRPr>
              </a:p>
            </p:txBody>
          </p:sp>
        </p:grpSp>
        <p:sp>
          <p:nvSpPr>
            <p:cNvPr id="817" name="Shape 817"/>
            <p:cNvSpPr/>
            <p:nvPr/>
          </p:nvSpPr>
          <p:spPr>
            <a:xfrm>
              <a:off x="5448143" y="4927686"/>
              <a:ext cx="1239526" cy="636072"/>
            </a:xfrm>
            <a:prstGeom prst="rect">
              <a:avLst/>
            </a:prstGeom>
            <a:noFill/>
            <a:ln>
              <a:noFill/>
            </a:ln>
          </p:spPr>
          <p:txBody>
            <a:bodyPr wrap="square" lIns="91425" tIns="45700" rIns="91425" bIns="45700" anchor="t" anchorCtr="0">
              <a:noAutofit/>
            </a:bodyPr>
            <a:lstStyle/>
            <a:p>
              <a:pPr algn="ctr" defTabSz="913748"/>
              <a:r>
                <a:rPr lang="en-US" sz="1100" b="1" kern="0" dirty="0">
                  <a:solidFill>
                    <a:srgbClr val="FFFFFF"/>
                  </a:solidFill>
                  <a:latin typeface="微軟正黑體" pitchFamily="18" charset="0"/>
                  <a:cs typeface="Arial"/>
                  <a:sym typeface="Arial"/>
                </a:rPr>
                <a:t>Better deal</a:t>
              </a:r>
            </a:p>
            <a:p>
              <a:pPr algn="ctr" defTabSz="913748"/>
              <a:r>
                <a:rPr lang="en-US" sz="1400" b="1" kern="0" dirty="0">
                  <a:solidFill>
                    <a:srgbClr val="FFFFFF"/>
                  </a:solidFill>
                  <a:latin typeface="微軟正黑體" pitchFamily="18" charset="0"/>
                  <a:cs typeface="Arial"/>
                  <a:sym typeface="Arial"/>
                </a:rPr>
                <a:t>Price</a:t>
              </a:r>
            </a:p>
          </p:txBody>
        </p:sp>
      </p:grpSp>
      <p:grpSp>
        <p:nvGrpSpPr>
          <p:cNvPr id="818" name="Shape 818"/>
          <p:cNvGrpSpPr/>
          <p:nvPr/>
        </p:nvGrpSpPr>
        <p:grpSpPr>
          <a:xfrm>
            <a:off x="4967448" y="2859581"/>
            <a:ext cx="1066936" cy="1140258"/>
            <a:chOff x="6687668" y="3927980"/>
            <a:chExt cx="1422580" cy="1520343"/>
          </a:xfrm>
        </p:grpSpPr>
        <p:grpSp>
          <p:nvGrpSpPr>
            <p:cNvPr id="819" name="Shape 819"/>
            <p:cNvGrpSpPr/>
            <p:nvPr/>
          </p:nvGrpSpPr>
          <p:grpSpPr>
            <a:xfrm>
              <a:off x="6874971" y="3927980"/>
              <a:ext cx="914400" cy="914400"/>
              <a:chOff x="6794547" y="3869569"/>
              <a:chExt cx="703386" cy="711298"/>
            </a:xfrm>
          </p:grpSpPr>
          <p:sp>
            <p:nvSpPr>
              <p:cNvPr id="820" name="Shape 820"/>
              <p:cNvSpPr/>
              <p:nvPr/>
            </p:nvSpPr>
            <p:spPr>
              <a:xfrm>
                <a:off x="6794547" y="3869569"/>
                <a:ext cx="703386" cy="711298"/>
              </a:xfrm>
              <a:prstGeom prst="ellipse">
                <a:avLst/>
              </a:prstGeom>
              <a:solidFill>
                <a:srgbClr val="323F4F"/>
              </a:solidFill>
              <a:ln>
                <a:noFill/>
              </a:ln>
            </p:spPr>
            <p:txBody>
              <a:bodyPr wrap="square" lIns="91425" tIns="45700" rIns="91425" bIns="45700" anchor="ctr" anchorCtr="0">
                <a:noAutofit/>
              </a:bodyPr>
              <a:lstStyle/>
              <a:p>
                <a:pPr algn="ctr" defTabSz="913748"/>
                <a:endParaRPr sz="1400" b="1" kern="0">
                  <a:solidFill>
                    <a:srgbClr val="FFFFFF"/>
                  </a:solidFill>
                  <a:latin typeface="微軟正黑體" panose="020B0604030504040204" pitchFamily="34" charset="-120"/>
                  <a:ea typeface="微軟正黑體" panose="020B0604030504040204" pitchFamily="34" charset="-120"/>
                  <a:cs typeface="Arial"/>
                  <a:sym typeface="Arial"/>
                </a:endParaRPr>
              </a:p>
            </p:txBody>
          </p:sp>
          <p:grpSp>
            <p:nvGrpSpPr>
              <p:cNvPr id="821" name="Shape 821"/>
              <p:cNvGrpSpPr/>
              <p:nvPr/>
            </p:nvGrpSpPr>
            <p:grpSpPr>
              <a:xfrm>
                <a:off x="6924998" y="4013853"/>
                <a:ext cx="442484" cy="422730"/>
                <a:chOff x="-633" y="1403"/>
                <a:chExt cx="784" cy="749"/>
              </a:xfrm>
            </p:grpSpPr>
            <p:sp>
              <p:nvSpPr>
                <p:cNvPr id="822" name="Shape 822"/>
                <p:cNvSpPr/>
                <p:nvPr/>
              </p:nvSpPr>
              <p:spPr>
                <a:xfrm>
                  <a:off x="-534" y="1403"/>
                  <a:ext cx="176" cy="176"/>
                </a:xfrm>
                <a:custGeom>
                  <a:avLst/>
                  <a:gdLst/>
                  <a:ahLst/>
                  <a:cxnLst/>
                  <a:rect l="0" t="0" r="0" b="0"/>
                  <a:pathLst>
                    <a:path w="120000" h="120000" extrusionOk="0">
                      <a:moveTo>
                        <a:pt x="60068" y="0"/>
                      </a:moveTo>
                      <a:lnTo>
                        <a:pt x="67440" y="273"/>
                      </a:lnTo>
                      <a:lnTo>
                        <a:pt x="74812" y="1774"/>
                      </a:lnTo>
                      <a:lnTo>
                        <a:pt x="81638" y="3822"/>
                      </a:lnTo>
                      <a:lnTo>
                        <a:pt x="88191" y="6962"/>
                      </a:lnTo>
                      <a:lnTo>
                        <a:pt x="94334" y="10648"/>
                      </a:lnTo>
                      <a:lnTo>
                        <a:pt x="99795" y="15153"/>
                      </a:lnTo>
                      <a:lnTo>
                        <a:pt x="104846" y="20204"/>
                      </a:lnTo>
                      <a:lnTo>
                        <a:pt x="109351" y="25665"/>
                      </a:lnTo>
                      <a:lnTo>
                        <a:pt x="113037" y="31672"/>
                      </a:lnTo>
                      <a:lnTo>
                        <a:pt x="115904" y="38225"/>
                      </a:lnTo>
                      <a:lnTo>
                        <a:pt x="118225" y="45187"/>
                      </a:lnTo>
                      <a:lnTo>
                        <a:pt x="119590" y="52286"/>
                      </a:lnTo>
                      <a:lnTo>
                        <a:pt x="120000" y="59931"/>
                      </a:lnTo>
                      <a:lnTo>
                        <a:pt x="119590" y="67440"/>
                      </a:lnTo>
                      <a:lnTo>
                        <a:pt x="118225" y="74812"/>
                      </a:lnTo>
                      <a:lnTo>
                        <a:pt x="115904" y="81638"/>
                      </a:lnTo>
                      <a:lnTo>
                        <a:pt x="113037" y="88191"/>
                      </a:lnTo>
                      <a:lnTo>
                        <a:pt x="109351" y="94334"/>
                      </a:lnTo>
                      <a:lnTo>
                        <a:pt x="104846" y="99795"/>
                      </a:lnTo>
                      <a:lnTo>
                        <a:pt x="99795" y="104846"/>
                      </a:lnTo>
                      <a:lnTo>
                        <a:pt x="94334" y="109215"/>
                      </a:lnTo>
                      <a:lnTo>
                        <a:pt x="88191" y="113037"/>
                      </a:lnTo>
                      <a:lnTo>
                        <a:pt x="81638" y="115904"/>
                      </a:lnTo>
                      <a:lnTo>
                        <a:pt x="74812" y="118225"/>
                      </a:lnTo>
                      <a:lnTo>
                        <a:pt x="67440" y="119453"/>
                      </a:lnTo>
                      <a:lnTo>
                        <a:pt x="60068" y="120000"/>
                      </a:lnTo>
                      <a:lnTo>
                        <a:pt x="52559" y="119453"/>
                      </a:lnTo>
                      <a:lnTo>
                        <a:pt x="45187" y="118225"/>
                      </a:lnTo>
                      <a:lnTo>
                        <a:pt x="38225" y="115904"/>
                      </a:lnTo>
                      <a:lnTo>
                        <a:pt x="31672" y="113037"/>
                      </a:lnTo>
                      <a:lnTo>
                        <a:pt x="25665" y="109215"/>
                      </a:lnTo>
                      <a:lnTo>
                        <a:pt x="20204" y="104846"/>
                      </a:lnTo>
                      <a:lnTo>
                        <a:pt x="15153" y="99795"/>
                      </a:lnTo>
                      <a:lnTo>
                        <a:pt x="10784" y="94334"/>
                      </a:lnTo>
                      <a:lnTo>
                        <a:pt x="6962" y="88191"/>
                      </a:lnTo>
                      <a:lnTo>
                        <a:pt x="3959" y="81638"/>
                      </a:lnTo>
                      <a:lnTo>
                        <a:pt x="1774" y="74812"/>
                      </a:lnTo>
                      <a:lnTo>
                        <a:pt x="409" y="67440"/>
                      </a:lnTo>
                      <a:lnTo>
                        <a:pt x="0" y="59931"/>
                      </a:lnTo>
                      <a:lnTo>
                        <a:pt x="409" y="52286"/>
                      </a:lnTo>
                      <a:lnTo>
                        <a:pt x="1774" y="45187"/>
                      </a:lnTo>
                      <a:lnTo>
                        <a:pt x="3959" y="38225"/>
                      </a:lnTo>
                      <a:lnTo>
                        <a:pt x="6962" y="31672"/>
                      </a:lnTo>
                      <a:lnTo>
                        <a:pt x="10784" y="25665"/>
                      </a:lnTo>
                      <a:lnTo>
                        <a:pt x="15153" y="20204"/>
                      </a:lnTo>
                      <a:lnTo>
                        <a:pt x="20204" y="15153"/>
                      </a:lnTo>
                      <a:lnTo>
                        <a:pt x="25665" y="10648"/>
                      </a:lnTo>
                      <a:lnTo>
                        <a:pt x="31672" y="6962"/>
                      </a:lnTo>
                      <a:lnTo>
                        <a:pt x="38225" y="3822"/>
                      </a:lnTo>
                      <a:lnTo>
                        <a:pt x="45187" y="1774"/>
                      </a:lnTo>
                      <a:lnTo>
                        <a:pt x="52559" y="273"/>
                      </a:lnTo>
                      <a:lnTo>
                        <a:pt x="60068" y="0"/>
                      </a:lnTo>
                      <a:close/>
                    </a:path>
                  </a:pathLst>
                </a:custGeom>
                <a:solidFill>
                  <a:schemeClr val="lt1"/>
                </a:solidFill>
                <a:ln>
                  <a:noFill/>
                </a:ln>
              </p:spPr>
              <p:txBody>
                <a:bodyPr wrap="square" lIns="91425" tIns="45700" rIns="91425" bIns="45700" anchor="t" anchorCtr="0">
                  <a:noAutofit/>
                </a:bodyPr>
                <a:lstStyle/>
                <a:p>
                  <a:pPr defTabSz="913748"/>
                  <a:endParaRPr sz="1400"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823" name="Shape 823"/>
                <p:cNvSpPr/>
                <p:nvPr/>
              </p:nvSpPr>
              <p:spPr>
                <a:xfrm>
                  <a:off x="-547" y="1581"/>
                  <a:ext cx="342" cy="568"/>
                </a:xfrm>
                <a:custGeom>
                  <a:avLst/>
                  <a:gdLst/>
                  <a:ahLst/>
                  <a:cxnLst/>
                  <a:rect l="0" t="0" r="0" b="0"/>
                  <a:pathLst>
                    <a:path w="120000" h="120000" extrusionOk="0">
                      <a:moveTo>
                        <a:pt x="28578" y="0"/>
                      </a:moveTo>
                      <a:lnTo>
                        <a:pt x="30052" y="0"/>
                      </a:lnTo>
                      <a:lnTo>
                        <a:pt x="31456" y="126"/>
                      </a:lnTo>
                      <a:lnTo>
                        <a:pt x="32720" y="211"/>
                      </a:lnTo>
                      <a:lnTo>
                        <a:pt x="33703" y="338"/>
                      </a:lnTo>
                      <a:lnTo>
                        <a:pt x="34546" y="465"/>
                      </a:lnTo>
                      <a:lnTo>
                        <a:pt x="35108" y="507"/>
                      </a:lnTo>
                      <a:lnTo>
                        <a:pt x="35318" y="549"/>
                      </a:lnTo>
                      <a:lnTo>
                        <a:pt x="38197" y="1057"/>
                      </a:lnTo>
                      <a:lnTo>
                        <a:pt x="41146" y="1818"/>
                      </a:lnTo>
                      <a:lnTo>
                        <a:pt x="44025" y="2664"/>
                      </a:lnTo>
                      <a:lnTo>
                        <a:pt x="46693" y="3806"/>
                      </a:lnTo>
                      <a:lnTo>
                        <a:pt x="49151" y="4991"/>
                      </a:lnTo>
                      <a:lnTo>
                        <a:pt x="51468" y="6429"/>
                      </a:lnTo>
                      <a:lnTo>
                        <a:pt x="53364" y="7994"/>
                      </a:lnTo>
                      <a:lnTo>
                        <a:pt x="53434" y="8078"/>
                      </a:lnTo>
                      <a:lnTo>
                        <a:pt x="56524" y="10616"/>
                      </a:lnTo>
                      <a:lnTo>
                        <a:pt x="59403" y="12900"/>
                      </a:lnTo>
                      <a:lnTo>
                        <a:pt x="62071" y="15015"/>
                      </a:lnTo>
                      <a:lnTo>
                        <a:pt x="64528" y="16876"/>
                      </a:lnTo>
                      <a:lnTo>
                        <a:pt x="66916" y="18611"/>
                      </a:lnTo>
                      <a:lnTo>
                        <a:pt x="69163" y="20133"/>
                      </a:lnTo>
                      <a:lnTo>
                        <a:pt x="71269" y="21445"/>
                      </a:lnTo>
                      <a:lnTo>
                        <a:pt x="73376" y="22544"/>
                      </a:lnTo>
                      <a:lnTo>
                        <a:pt x="75412" y="23517"/>
                      </a:lnTo>
                      <a:lnTo>
                        <a:pt x="77519" y="24236"/>
                      </a:lnTo>
                      <a:lnTo>
                        <a:pt x="79555" y="24871"/>
                      </a:lnTo>
                      <a:lnTo>
                        <a:pt x="81732" y="25294"/>
                      </a:lnTo>
                      <a:lnTo>
                        <a:pt x="83908" y="25548"/>
                      </a:lnTo>
                      <a:lnTo>
                        <a:pt x="86225" y="25675"/>
                      </a:lnTo>
                      <a:lnTo>
                        <a:pt x="88613" y="25632"/>
                      </a:lnTo>
                      <a:lnTo>
                        <a:pt x="91211" y="25421"/>
                      </a:lnTo>
                      <a:lnTo>
                        <a:pt x="94019" y="25040"/>
                      </a:lnTo>
                      <a:lnTo>
                        <a:pt x="97039" y="24575"/>
                      </a:lnTo>
                      <a:lnTo>
                        <a:pt x="100198" y="23898"/>
                      </a:lnTo>
                      <a:lnTo>
                        <a:pt x="103709" y="23137"/>
                      </a:lnTo>
                      <a:lnTo>
                        <a:pt x="105816" y="22798"/>
                      </a:lnTo>
                      <a:lnTo>
                        <a:pt x="107852" y="22629"/>
                      </a:lnTo>
                      <a:lnTo>
                        <a:pt x="109959" y="22756"/>
                      </a:lnTo>
                      <a:lnTo>
                        <a:pt x="111925" y="23052"/>
                      </a:lnTo>
                      <a:lnTo>
                        <a:pt x="113820" y="23560"/>
                      </a:lnTo>
                      <a:lnTo>
                        <a:pt x="115506" y="24236"/>
                      </a:lnTo>
                      <a:lnTo>
                        <a:pt x="116980" y="25125"/>
                      </a:lnTo>
                      <a:lnTo>
                        <a:pt x="118244" y="26097"/>
                      </a:lnTo>
                      <a:lnTo>
                        <a:pt x="119157" y="27282"/>
                      </a:lnTo>
                      <a:lnTo>
                        <a:pt x="119719" y="28551"/>
                      </a:lnTo>
                      <a:lnTo>
                        <a:pt x="120000" y="29777"/>
                      </a:lnTo>
                      <a:lnTo>
                        <a:pt x="119859" y="31046"/>
                      </a:lnTo>
                      <a:lnTo>
                        <a:pt x="119368" y="32273"/>
                      </a:lnTo>
                      <a:lnTo>
                        <a:pt x="118525" y="33373"/>
                      </a:lnTo>
                      <a:lnTo>
                        <a:pt x="117331" y="34388"/>
                      </a:lnTo>
                      <a:lnTo>
                        <a:pt x="115927" y="35276"/>
                      </a:lnTo>
                      <a:lnTo>
                        <a:pt x="114242" y="36038"/>
                      </a:lnTo>
                      <a:lnTo>
                        <a:pt x="112346" y="36630"/>
                      </a:lnTo>
                      <a:lnTo>
                        <a:pt x="107431" y="37645"/>
                      </a:lnTo>
                      <a:lnTo>
                        <a:pt x="102796" y="38533"/>
                      </a:lnTo>
                      <a:lnTo>
                        <a:pt x="98443" y="39168"/>
                      </a:lnTo>
                      <a:lnTo>
                        <a:pt x="94230" y="39591"/>
                      </a:lnTo>
                      <a:lnTo>
                        <a:pt x="90228" y="39887"/>
                      </a:lnTo>
                      <a:lnTo>
                        <a:pt x="86366" y="39929"/>
                      </a:lnTo>
                      <a:lnTo>
                        <a:pt x="82434" y="39844"/>
                      </a:lnTo>
                      <a:lnTo>
                        <a:pt x="78712" y="39591"/>
                      </a:lnTo>
                      <a:lnTo>
                        <a:pt x="75201" y="39083"/>
                      </a:lnTo>
                      <a:lnTo>
                        <a:pt x="71761" y="38406"/>
                      </a:lnTo>
                      <a:lnTo>
                        <a:pt x="68461" y="37603"/>
                      </a:lnTo>
                      <a:lnTo>
                        <a:pt x="65371" y="36587"/>
                      </a:lnTo>
                      <a:lnTo>
                        <a:pt x="62422" y="35488"/>
                      </a:lnTo>
                      <a:lnTo>
                        <a:pt x="59473" y="34219"/>
                      </a:lnTo>
                      <a:lnTo>
                        <a:pt x="56734" y="32865"/>
                      </a:lnTo>
                      <a:lnTo>
                        <a:pt x="56734" y="53168"/>
                      </a:lnTo>
                      <a:lnTo>
                        <a:pt x="81310" y="53168"/>
                      </a:lnTo>
                      <a:lnTo>
                        <a:pt x="81310" y="53168"/>
                      </a:lnTo>
                      <a:lnTo>
                        <a:pt x="83908" y="53338"/>
                      </a:lnTo>
                      <a:lnTo>
                        <a:pt x="86366" y="53718"/>
                      </a:lnTo>
                      <a:lnTo>
                        <a:pt x="88613" y="54437"/>
                      </a:lnTo>
                      <a:lnTo>
                        <a:pt x="90649" y="55326"/>
                      </a:lnTo>
                      <a:lnTo>
                        <a:pt x="92404" y="56468"/>
                      </a:lnTo>
                      <a:lnTo>
                        <a:pt x="93809" y="57694"/>
                      </a:lnTo>
                      <a:lnTo>
                        <a:pt x="94862" y="59175"/>
                      </a:lnTo>
                      <a:lnTo>
                        <a:pt x="95354" y="60740"/>
                      </a:lnTo>
                      <a:lnTo>
                        <a:pt x="104973" y="110482"/>
                      </a:lnTo>
                      <a:lnTo>
                        <a:pt x="104973" y="112005"/>
                      </a:lnTo>
                      <a:lnTo>
                        <a:pt x="104622" y="113486"/>
                      </a:lnTo>
                      <a:lnTo>
                        <a:pt x="103779" y="114839"/>
                      </a:lnTo>
                      <a:lnTo>
                        <a:pt x="102726" y="116150"/>
                      </a:lnTo>
                      <a:lnTo>
                        <a:pt x="101181" y="117292"/>
                      </a:lnTo>
                      <a:lnTo>
                        <a:pt x="99356" y="118265"/>
                      </a:lnTo>
                      <a:lnTo>
                        <a:pt x="97249" y="119027"/>
                      </a:lnTo>
                      <a:lnTo>
                        <a:pt x="95002" y="119577"/>
                      </a:lnTo>
                      <a:lnTo>
                        <a:pt x="92475" y="119957"/>
                      </a:lnTo>
                      <a:lnTo>
                        <a:pt x="90789" y="119999"/>
                      </a:lnTo>
                      <a:lnTo>
                        <a:pt x="88472" y="119915"/>
                      </a:lnTo>
                      <a:lnTo>
                        <a:pt x="86296" y="119534"/>
                      </a:lnTo>
                      <a:lnTo>
                        <a:pt x="84189" y="118984"/>
                      </a:lnTo>
                      <a:lnTo>
                        <a:pt x="82293" y="118265"/>
                      </a:lnTo>
                      <a:lnTo>
                        <a:pt x="80608" y="117377"/>
                      </a:lnTo>
                      <a:lnTo>
                        <a:pt x="79204" y="116320"/>
                      </a:lnTo>
                      <a:lnTo>
                        <a:pt x="78010" y="115178"/>
                      </a:lnTo>
                      <a:lnTo>
                        <a:pt x="77308" y="113866"/>
                      </a:lnTo>
                      <a:lnTo>
                        <a:pt x="76746" y="112428"/>
                      </a:lnTo>
                      <a:lnTo>
                        <a:pt x="68671" y="70257"/>
                      </a:lnTo>
                      <a:lnTo>
                        <a:pt x="30614" y="70257"/>
                      </a:lnTo>
                      <a:lnTo>
                        <a:pt x="28367" y="70384"/>
                      </a:lnTo>
                      <a:lnTo>
                        <a:pt x="25418" y="70257"/>
                      </a:lnTo>
                      <a:lnTo>
                        <a:pt x="22469" y="70003"/>
                      </a:lnTo>
                      <a:lnTo>
                        <a:pt x="19660" y="69622"/>
                      </a:lnTo>
                      <a:lnTo>
                        <a:pt x="16781" y="69072"/>
                      </a:lnTo>
                      <a:lnTo>
                        <a:pt x="14043" y="68353"/>
                      </a:lnTo>
                      <a:lnTo>
                        <a:pt x="11445" y="67507"/>
                      </a:lnTo>
                      <a:lnTo>
                        <a:pt x="9128" y="66492"/>
                      </a:lnTo>
                      <a:lnTo>
                        <a:pt x="6881" y="65308"/>
                      </a:lnTo>
                      <a:lnTo>
                        <a:pt x="4915" y="64081"/>
                      </a:lnTo>
                      <a:lnTo>
                        <a:pt x="3300" y="62643"/>
                      </a:lnTo>
                      <a:lnTo>
                        <a:pt x="1966" y="61120"/>
                      </a:lnTo>
                      <a:lnTo>
                        <a:pt x="912" y="59513"/>
                      </a:lnTo>
                      <a:lnTo>
                        <a:pt x="280" y="57779"/>
                      </a:lnTo>
                      <a:lnTo>
                        <a:pt x="0" y="55918"/>
                      </a:lnTo>
                      <a:lnTo>
                        <a:pt x="0" y="14846"/>
                      </a:lnTo>
                      <a:lnTo>
                        <a:pt x="280" y="12985"/>
                      </a:lnTo>
                      <a:lnTo>
                        <a:pt x="912" y="11209"/>
                      </a:lnTo>
                      <a:lnTo>
                        <a:pt x="1966" y="9601"/>
                      </a:lnTo>
                      <a:lnTo>
                        <a:pt x="3300" y="8078"/>
                      </a:lnTo>
                      <a:lnTo>
                        <a:pt x="4915" y="6683"/>
                      </a:lnTo>
                      <a:lnTo>
                        <a:pt x="6881" y="5414"/>
                      </a:lnTo>
                      <a:lnTo>
                        <a:pt x="8987" y="4229"/>
                      </a:lnTo>
                      <a:lnTo>
                        <a:pt x="11304" y="3256"/>
                      </a:lnTo>
                      <a:lnTo>
                        <a:pt x="13692" y="2326"/>
                      </a:lnTo>
                      <a:lnTo>
                        <a:pt x="16290" y="1565"/>
                      </a:lnTo>
                      <a:lnTo>
                        <a:pt x="18888" y="972"/>
                      </a:lnTo>
                      <a:lnTo>
                        <a:pt x="21486" y="507"/>
                      </a:lnTo>
                      <a:lnTo>
                        <a:pt x="21556" y="507"/>
                      </a:lnTo>
                      <a:lnTo>
                        <a:pt x="21767" y="507"/>
                      </a:lnTo>
                      <a:lnTo>
                        <a:pt x="22399" y="422"/>
                      </a:lnTo>
                      <a:lnTo>
                        <a:pt x="23241" y="380"/>
                      </a:lnTo>
                      <a:lnTo>
                        <a:pt x="24435" y="211"/>
                      </a:lnTo>
                      <a:lnTo>
                        <a:pt x="25769" y="169"/>
                      </a:lnTo>
                      <a:lnTo>
                        <a:pt x="27173" y="84"/>
                      </a:lnTo>
                      <a:lnTo>
                        <a:pt x="28578" y="0"/>
                      </a:lnTo>
                      <a:close/>
                    </a:path>
                  </a:pathLst>
                </a:custGeom>
                <a:solidFill>
                  <a:schemeClr val="lt1"/>
                </a:solidFill>
                <a:ln>
                  <a:noFill/>
                </a:ln>
              </p:spPr>
              <p:txBody>
                <a:bodyPr wrap="square" lIns="91425" tIns="45700" rIns="91425" bIns="45700" anchor="t" anchorCtr="0">
                  <a:noAutofit/>
                </a:bodyPr>
                <a:lstStyle/>
                <a:p>
                  <a:pPr defTabSz="913748"/>
                  <a:endParaRPr sz="1400"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824" name="Shape 824"/>
                <p:cNvSpPr/>
                <p:nvPr/>
              </p:nvSpPr>
              <p:spPr>
                <a:xfrm>
                  <a:off x="-633" y="1620"/>
                  <a:ext cx="271" cy="532"/>
                </a:xfrm>
                <a:custGeom>
                  <a:avLst/>
                  <a:gdLst/>
                  <a:ahLst/>
                  <a:cxnLst/>
                  <a:rect l="0" t="0" r="0" b="0"/>
                  <a:pathLst>
                    <a:path w="120000" h="120000" extrusionOk="0">
                      <a:moveTo>
                        <a:pt x="15055" y="0"/>
                      </a:moveTo>
                      <a:lnTo>
                        <a:pt x="18154" y="180"/>
                      </a:lnTo>
                      <a:lnTo>
                        <a:pt x="20988" y="676"/>
                      </a:lnTo>
                      <a:lnTo>
                        <a:pt x="23645" y="1352"/>
                      </a:lnTo>
                      <a:lnTo>
                        <a:pt x="25859" y="2254"/>
                      </a:lnTo>
                      <a:lnTo>
                        <a:pt x="27630" y="3472"/>
                      </a:lnTo>
                      <a:lnTo>
                        <a:pt x="29047" y="4735"/>
                      </a:lnTo>
                      <a:lnTo>
                        <a:pt x="29933" y="6178"/>
                      </a:lnTo>
                      <a:lnTo>
                        <a:pt x="30287" y="7756"/>
                      </a:lnTo>
                      <a:lnTo>
                        <a:pt x="30287" y="68861"/>
                      </a:lnTo>
                      <a:lnTo>
                        <a:pt x="104944" y="68861"/>
                      </a:lnTo>
                      <a:lnTo>
                        <a:pt x="107955" y="68996"/>
                      </a:lnTo>
                      <a:lnTo>
                        <a:pt x="110878" y="69447"/>
                      </a:lnTo>
                      <a:lnTo>
                        <a:pt x="113357" y="70124"/>
                      </a:lnTo>
                      <a:lnTo>
                        <a:pt x="115571" y="71116"/>
                      </a:lnTo>
                      <a:lnTo>
                        <a:pt x="117520" y="72243"/>
                      </a:lnTo>
                      <a:lnTo>
                        <a:pt x="118848" y="73506"/>
                      </a:lnTo>
                      <a:lnTo>
                        <a:pt x="119734" y="74949"/>
                      </a:lnTo>
                      <a:lnTo>
                        <a:pt x="119999" y="76527"/>
                      </a:lnTo>
                      <a:lnTo>
                        <a:pt x="119822" y="77970"/>
                      </a:lnTo>
                      <a:lnTo>
                        <a:pt x="119114" y="79323"/>
                      </a:lnTo>
                      <a:lnTo>
                        <a:pt x="117874" y="80496"/>
                      </a:lnTo>
                      <a:lnTo>
                        <a:pt x="116369" y="81623"/>
                      </a:lnTo>
                      <a:lnTo>
                        <a:pt x="114332" y="82525"/>
                      </a:lnTo>
                      <a:lnTo>
                        <a:pt x="112118" y="83291"/>
                      </a:lnTo>
                      <a:lnTo>
                        <a:pt x="113977" y="85276"/>
                      </a:lnTo>
                      <a:lnTo>
                        <a:pt x="115394" y="87440"/>
                      </a:lnTo>
                      <a:lnTo>
                        <a:pt x="116191" y="89695"/>
                      </a:lnTo>
                      <a:lnTo>
                        <a:pt x="116546" y="91995"/>
                      </a:lnTo>
                      <a:lnTo>
                        <a:pt x="116546" y="113551"/>
                      </a:lnTo>
                      <a:lnTo>
                        <a:pt x="116191" y="114813"/>
                      </a:lnTo>
                      <a:lnTo>
                        <a:pt x="115483" y="116031"/>
                      </a:lnTo>
                      <a:lnTo>
                        <a:pt x="114332" y="117158"/>
                      </a:lnTo>
                      <a:lnTo>
                        <a:pt x="112826" y="118105"/>
                      </a:lnTo>
                      <a:lnTo>
                        <a:pt x="110966" y="118872"/>
                      </a:lnTo>
                      <a:lnTo>
                        <a:pt x="108841" y="119458"/>
                      </a:lnTo>
                      <a:lnTo>
                        <a:pt x="106450" y="119819"/>
                      </a:lnTo>
                      <a:lnTo>
                        <a:pt x="103881" y="120000"/>
                      </a:lnTo>
                      <a:lnTo>
                        <a:pt x="101313" y="119819"/>
                      </a:lnTo>
                      <a:lnTo>
                        <a:pt x="98922" y="119458"/>
                      </a:lnTo>
                      <a:lnTo>
                        <a:pt x="96797" y="118872"/>
                      </a:lnTo>
                      <a:lnTo>
                        <a:pt x="94937" y="118105"/>
                      </a:lnTo>
                      <a:lnTo>
                        <a:pt x="93343" y="117158"/>
                      </a:lnTo>
                      <a:lnTo>
                        <a:pt x="92191" y="116031"/>
                      </a:lnTo>
                      <a:lnTo>
                        <a:pt x="91483" y="114813"/>
                      </a:lnTo>
                      <a:lnTo>
                        <a:pt x="91217" y="113551"/>
                      </a:lnTo>
                      <a:lnTo>
                        <a:pt x="91217" y="91995"/>
                      </a:lnTo>
                      <a:lnTo>
                        <a:pt x="90952" y="90777"/>
                      </a:lnTo>
                      <a:lnTo>
                        <a:pt x="90154" y="89695"/>
                      </a:lnTo>
                      <a:lnTo>
                        <a:pt x="88915" y="88703"/>
                      </a:lnTo>
                      <a:lnTo>
                        <a:pt x="87321" y="87846"/>
                      </a:lnTo>
                      <a:lnTo>
                        <a:pt x="85461" y="87260"/>
                      </a:lnTo>
                      <a:lnTo>
                        <a:pt x="83247" y="86854"/>
                      </a:lnTo>
                      <a:lnTo>
                        <a:pt x="80856" y="86719"/>
                      </a:lnTo>
                      <a:lnTo>
                        <a:pt x="38612" y="86719"/>
                      </a:lnTo>
                      <a:lnTo>
                        <a:pt x="36132" y="86854"/>
                      </a:lnTo>
                      <a:lnTo>
                        <a:pt x="34095" y="87260"/>
                      </a:lnTo>
                      <a:lnTo>
                        <a:pt x="32059" y="87846"/>
                      </a:lnTo>
                      <a:lnTo>
                        <a:pt x="30464" y="88703"/>
                      </a:lnTo>
                      <a:lnTo>
                        <a:pt x="29313" y="89695"/>
                      </a:lnTo>
                      <a:lnTo>
                        <a:pt x="28516" y="90777"/>
                      </a:lnTo>
                      <a:lnTo>
                        <a:pt x="28250" y="91995"/>
                      </a:lnTo>
                      <a:lnTo>
                        <a:pt x="28250" y="113551"/>
                      </a:lnTo>
                      <a:lnTo>
                        <a:pt x="27985" y="114813"/>
                      </a:lnTo>
                      <a:lnTo>
                        <a:pt x="27188" y="116031"/>
                      </a:lnTo>
                      <a:lnTo>
                        <a:pt x="26036" y="117158"/>
                      </a:lnTo>
                      <a:lnTo>
                        <a:pt x="24442" y="118105"/>
                      </a:lnTo>
                      <a:lnTo>
                        <a:pt x="22671" y="118872"/>
                      </a:lnTo>
                      <a:lnTo>
                        <a:pt x="20457" y="119458"/>
                      </a:lnTo>
                      <a:lnTo>
                        <a:pt x="18154" y="119819"/>
                      </a:lnTo>
                      <a:lnTo>
                        <a:pt x="15498" y="120000"/>
                      </a:lnTo>
                      <a:lnTo>
                        <a:pt x="12929" y="119819"/>
                      </a:lnTo>
                      <a:lnTo>
                        <a:pt x="10627" y="119458"/>
                      </a:lnTo>
                      <a:lnTo>
                        <a:pt x="8413" y="118872"/>
                      </a:lnTo>
                      <a:lnTo>
                        <a:pt x="6642" y="118105"/>
                      </a:lnTo>
                      <a:lnTo>
                        <a:pt x="5047" y="117158"/>
                      </a:lnTo>
                      <a:lnTo>
                        <a:pt x="3896" y="116031"/>
                      </a:lnTo>
                      <a:lnTo>
                        <a:pt x="3188" y="114813"/>
                      </a:lnTo>
                      <a:lnTo>
                        <a:pt x="2833" y="113551"/>
                      </a:lnTo>
                      <a:lnTo>
                        <a:pt x="2833" y="91995"/>
                      </a:lnTo>
                      <a:lnTo>
                        <a:pt x="3188" y="89650"/>
                      </a:lnTo>
                      <a:lnTo>
                        <a:pt x="4073" y="87395"/>
                      </a:lnTo>
                      <a:lnTo>
                        <a:pt x="5490" y="85186"/>
                      </a:lnTo>
                      <a:lnTo>
                        <a:pt x="7350" y="83111"/>
                      </a:lnTo>
                      <a:lnTo>
                        <a:pt x="5402" y="82390"/>
                      </a:lnTo>
                      <a:lnTo>
                        <a:pt x="3453" y="81443"/>
                      </a:lnTo>
                      <a:lnTo>
                        <a:pt x="2036" y="80405"/>
                      </a:lnTo>
                      <a:lnTo>
                        <a:pt x="974" y="79188"/>
                      </a:lnTo>
                      <a:lnTo>
                        <a:pt x="177" y="77925"/>
                      </a:lnTo>
                      <a:lnTo>
                        <a:pt x="0" y="76527"/>
                      </a:lnTo>
                      <a:lnTo>
                        <a:pt x="0" y="7756"/>
                      </a:lnTo>
                      <a:lnTo>
                        <a:pt x="354" y="6178"/>
                      </a:lnTo>
                      <a:lnTo>
                        <a:pt x="1151" y="4735"/>
                      </a:lnTo>
                      <a:lnTo>
                        <a:pt x="2568" y="3472"/>
                      </a:lnTo>
                      <a:lnTo>
                        <a:pt x="4428" y="2254"/>
                      </a:lnTo>
                      <a:lnTo>
                        <a:pt x="6642" y="1352"/>
                      </a:lnTo>
                      <a:lnTo>
                        <a:pt x="9298" y="676"/>
                      </a:lnTo>
                      <a:lnTo>
                        <a:pt x="12044" y="180"/>
                      </a:lnTo>
                      <a:lnTo>
                        <a:pt x="15055" y="0"/>
                      </a:lnTo>
                      <a:close/>
                    </a:path>
                  </a:pathLst>
                </a:custGeom>
                <a:solidFill>
                  <a:schemeClr val="lt1"/>
                </a:solidFill>
                <a:ln>
                  <a:noFill/>
                </a:ln>
              </p:spPr>
              <p:txBody>
                <a:bodyPr wrap="square" lIns="91425" tIns="45700" rIns="91425" bIns="45700" anchor="t" anchorCtr="0">
                  <a:noAutofit/>
                </a:bodyPr>
                <a:lstStyle/>
                <a:p>
                  <a:pPr defTabSz="913748"/>
                  <a:endParaRPr sz="1400"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825" name="Shape 825"/>
                <p:cNvSpPr/>
                <p:nvPr/>
              </p:nvSpPr>
              <p:spPr>
                <a:xfrm>
                  <a:off x="-294" y="1777"/>
                  <a:ext cx="445" cy="357"/>
                </a:xfrm>
                <a:custGeom>
                  <a:avLst/>
                  <a:gdLst/>
                  <a:ahLst/>
                  <a:cxnLst/>
                  <a:rect l="0" t="0" r="0" b="0"/>
                  <a:pathLst>
                    <a:path w="120000" h="120000" extrusionOk="0">
                      <a:moveTo>
                        <a:pt x="8791" y="0"/>
                      </a:moveTo>
                      <a:lnTo>
                        <a:pt x="111208" y="0"/>
                      </a:lnTo>
                      <a:lnTo>
                        <a:pt x="112934" y="202"/>
                      </a:lnTo>
                      <a:lnTo>
                        <a:pt x="114606" y="875"/>
                      </a:lnTo>
                      <a:lnTo>
                        <a:pt x="116116" y="1886"/>
                      </a:lnTo>
                      <a:lnTo>
                        <a:pt x="117411" y="3166"/>
                      </a:lnTo>
                      <a:lnTo>
                        <a:pt x="118489" y="4851"/>
                      </a:lnTo>
                      <a:lnTo>
                        <a:pt x="119298" y="6737"/>
                      </a:lnTo>
                      <a:lnTo>
                        <a:pt x="119784" y="8826"/>
                      </a:lnTo>
                      <a:lnTo>
                        <a:pt x="119999" y="10982"/>
                      </a:lnTo>
                      <a:lnTo>
                        <a:pt x="119784" y="13206"/>
                      </a:lnTo>
                      <a:lnTo>
                        <a:pt x="119298" y="15294"/>
                      </a:lnTo>
                      <a:lnTo>
                        <a:pt x="118489" y="17181"/>
                      </a:lnTo>
                      <a:lnTo>
                        <a:pt x="117411" y="18865"/>
                      </a:lnTo>
                      <a:lnTo>
                        <a:pt x="116116" y="20145"/>
                      </a:lnTo>
                      <a:lnTo>
                        <a:pt x="114606" y="21156"/>
                      </a:lnTo>
                      <a:lnTo>
                        <a:pt x="112934" y="21830"/>
                      </a:lnTo>
                      <a:lnTo>
                        <a:pt x="111208" y="22032"/>
                      </a:lnTo>
                      <a:lnTo>
                        <a:pt x="99020" y="22032"/>
                      </a:lnTo>
                      <a:lnTo>
                        <a:pt x="99020" y="120000"/>
                      </a:lnTo>
                      <a:lnTo>
                        <a:pt x="20925" y="120000"/>
                      </a:lnTo>
                      <a:lnTo>
                        <a:pt x="20925" y="22032"/>
                      </a:lnTo>
                      <a:lnTo>
                        <a:pt x="8791" y="22032"/>
                      </a:lnTo>
                      <a:lnTo>
                        <a:pt x="7065" y="21830"/>
                      </a:lnTo>
                      <a:lnTo>
                        <a:pt x="5393" y="21156"/>
                      </a:lnTo>
                      <a:lnTo>
                        <a:pt x="3937" y="20145"/>
                      </a:lnTo>
                      <a:lnTo>
                        <a:pt x="2588" y="18865"/>
                      </a:lnTo>
                      <a:lnTo>
                        <a:pt x="1456" y="17181"/>
                      </a:lnTo>
                      <a:lnTo>
                        <a:pt x="701" y="15294"/>
                      </a:lnTo>
                      <a:lnTo>
                        <a:pt x="215" y="13206"/>
                      </a:lnTo>
                      <a:lnTo>
                        <a:pt x="0" y="10982"/>
                      </a:lnTo>
                      <a:lnTo>
                        <a:pt x="215" y="8826"/>
                      </a:lnTo>
                      <a:lnTo>
                        <a:pt x="701" y="6737"/>
                      </a:lnTo>
                      <a:lnTo>
                        <a:pt x="1456" y="4851"/>
                      </a:lnTo>
                      <a:lnTo>
                        <a:pt x="2588" y="3166"/>
                      </a:lnTo>
                      <a:lnTo>
                        <a:pt x="3937" y="1886"/>
                      </a:lnTo>
                      <a:lnTo>
                        <a:pt x="5393" y="875"/>
                      </a:lnTo>
                      <a:lnTo>
                        <a:pt x="7065" y="202"/>
                      </a:lnTo>
                      <a:lnTo>
                        <a:pt x="8791" y="0"/>
                      </a:lnTo>
                      <a:close/>
                    </a:path>
                  </a:pathLst>
                </a:custGeom>
                <a:solidFill>
                  <a:schemeClr val="lt1"/>
                </a:solidFill>
                <a:ln>
                  <a:noFill/>
                </a:ln>
              </p:spPr>
              <p:txBody>
                <a:bodyPr wrap="square" lIns="91425" tIns="45700" rIns="91425" bIns="45700" anchor="t" anchorCtr="0">
                  <a:noAutofit/>
                </a:bodyPr>
                <a:lstStyle/>
                <a:p>
                  <a:pPr defTabSz="913748"/>
                  <a:endParaRPr sz="1400"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826" name="Shape 826"/>
                <p:cNvSpPr/>
                <p:nvPr/>
              </p:nvSpPr>
              <p:spPr>
                <a:xfrm>
                  <a:off x="-179" y="1525"/>
                  <a:ext cx="306" cy="242"/>
                </a:xfrm>
                <a:custGeom>
                  <a:avLst/>
                  <a:gdLst/>
                  <a:ahLst/>
                  <a:cxnLst/>
                  <a:rect l="0" t="0" r="0" b="0"/>
                  <a:pathLst>
                    <a:path w="120000" h="120000" extrusionOk="0">
                      <a:moveTo>
                        <a:pt x="67137" y="37220"/>
                      </a:moveTo>
                      <a:lnTo>
                        <a:pt x="64627" y="44565"/>
                      </a:lnTo>
                      <a:lnTo>
                        <a:pt x="70274" y="47741"/>
                      </a:lnTo>
                      <a:lnTo>
                        <a:pt x="70588" y="45260"/>
                      </a:lnTo>
                      <a:lnTo>
                        <a:pt x="70274" y="43076"/>
                      </a:lnTo>
                      <a:lnTo>
                        <a:pt x="69647" y="40794"/>
                      </a:lnTo>
                      <a:lnTo>
                        <a:pt x="68627" y="38908"/>
                      </a:lnTo>
                      <a:lnTo>
                        <a:pt x="67137" y="37220"/>
                      </a:lnTo>
                      <a:close/>
                      <a:moveTo>
                        <a:pt x="90274" y="29181"/>
                      </a:moveTo>
                      <a:lnTo>
                        <a:pt x="88313" y="29478"/>
                      </a:lnTo>
                      <a:lnTo>
                        <a:pt x="86352" y="30173"/>
                      </a:lnTo>
                      <a:lnTo>
                        <a:pt x="84627" y="31265"/>
                      </a:lnTo>
                      <a:lnTo>
                        <a:pt x="83137" y="32754"/>
                      </a:lnTo>
                      <a:lnTo>
                        <a:pt x="81725" y="34739"/>
                      </a:lnTo>
                      <a:lnTo>
                        <a:pt x="80705" y="37022"/>
                      </a:lnTo>
                      <a:lnTo>
                        <a:pt x="80000" y="39503"/>
                      </a:lnTo>
                      <a:lnTo>
                        <a:pt x="79843" y="42084"/>
                      </a:lnTo>
                      <a:lnTo>
                        <a:pt x="80000" y="44565"/>
                      </a:lnTo>
                      <a:lnTo>
                        <a:pt x="80470" y="47047"/>
                      </a:lnTo>
                      <a:lnTo>
                        <a:pt x="81411" y="49330"/>
                      </a:lnTo>
                      <a:lnTo>
                        <a:pt x="82666" y="51215"/>
                      </a:lnTo>
                      <a:lnTo>
                        <a:pt x="84156" y="53002"/>
                      </a:lnTo>
                      <a:lnTo>
                        <a:pt x="86039" y="54292"/>
                      </a:lnTo>
                      <a:lnTo>
                        <a:pt x="88156" y="55086"/>
                      </a:lnTo>
                      <a:lnTo>
                        <a:pt x="90274" y="55384"/>
                      </a:lnTo>
                      <a:lnTo>
                        <a:pt x="92470" y="54987"/>
                      </a:lnTo>
                      <a:lnTo>
                        <a:pt x="94431" y="54193"/>
                      </a:lnTo>
                      <a:lnTo>
                        <a:pt x="96313" y="52704"/>
                      </a:lnTo>
                      <a:lnTo>
                        <a:pt x="97882" y="50818"/>
                      </a:lnTo>
                      <a:lnTo>
                        <a:pt x="100392" y="40794"/>
                      </a:lnTo>
                      <a:lnTo>
                        <a:pt x="99921" y="38213"/>
                      </a:lnTo>
                      <a:lnTo>
                        <a:pt x="99058" y="35732"/>
                      </a:lnTo>
                      <a:lnTo>
                        <a:pt x="97803" y="33548"/>
                      </a:lnTo>
                      <a:lnTo>
                        <a:pt x="96156" y="31662"/>
                      </a:lnTo>
                      <a:lnTo>
                        <a:pt x="94352" y="30272"/>
                      </a:lnTo>
                      <a:lnTo>
                        <a:pt x="92313" y="29578"/>
                      </a:lnTo>
                      <a:lnTo>
                        <a:pt x="90274" y="29181"/>
                      </a:lnTo>
                      <a:close/>
                      <a:moveTo>
                        <a:pt x="74196" y="16873"/>
                      </a:moveTo>
                      <a:lnTo>
                        <a:pt x="71686" y="24119"/>
                      </a:lnTo>
                      <a:lnTo>
                        <a:pt x="73568" y="24516"/>
                      </a:lnTo>
                      <a:lnTo>
                        <a:pt x="75450" y="24119"/>
                      </a:lnTo>
                      <a:lnTo>
                        <a:pt x="77254" y="23325"/>
                      </a:lnTo>
                      <a:lnTo>
                        <a:pt x="78745" y="22034"/>
                      </a:lnTo>
                      <a:lnTo>
                        <a:pt x="79921" y="20148"/>
                      </a:lnTo>
                      <a:lnTo>
                        <a:pt x="74196" y="16873"/>
                      </a:lnTo>
                      <a:close/>
                      <a:moveTo>
                        <a:pt x="114588" y="0"/>
                      </a:moveTo>
                      <a:lnTo>
                        <a:pt x="116078" y="397"/>
                      </a:lnTo>
                      <a:lnTo>
                        <a:pt x="117490" y="1191"/>
                      </a:lnTo>
                      <a:lnTo>
                        <a:pt x="118588" y="2382"/>
                      </a:lnTo>
                      <a:lnTo>
                        <a:pt x="119372" y="3771"/>
                      </a:lnTo>
                      <a:lnTo>
                        <a:pt x="119921" y="5459"/>
                      </a:lnTo>
                      <a:lnTo>
                        <a:pt x="120000" y="7344"/>
                      </a:lnTo>
                      <a:lnTo>
                        <a:pt x="119843" y="9230"/>
                      </a:lnTo>
                      <a:lnTo>
                        <a:pt x="93725" y="115037"/>
                      </a:lnTo>
                      <a:lnTo>
                        <a:pt x="93176" y="116724"/>
                      </a:lnTo>
                      <a:lnTo>
                        <a:pt x="92235" y="118014"/>
                      </a:lnTo>
                      <a:lnTo>
                        <a:pt x="91137" y="119106"/>
                      </a:lnTo>
                      <a:lnTo>
                        <a:pt x="89803" y="119801"/>
                      </a:lnTo>
                      <a:lnTo>
                        <a:pt x="88392" y="120000"/>
                      </a:lnTo>
                      <a:lnTo>
                        <a:pt x="5568" y="120000"/>
                      </a:lnTo>
                      <a:lnTo>
                        <a:pt x="3843" y="119702"/>
                      </a:lnTo>
                      <a:lnTo>
                        <a:pt x="2196" y="118610"/>
                      </a:lnTo>
                      <a:lnTo>
                        <a:pt x="1019" y="117220"/>
                      </a:lnTo>
                      <a:lnTo>
                        <a:pt x="235" y="115136"/>
                      </a:lnTo>
                      <a:lnTo>
                        <a:pt x="0" y="112952"/>
                      </a:lnTo>
                      <a:lnTo>
                        <a:pt x="235" y="110669"/>
                      </a:lnTo>
                      <a:lnTo>
                        <a:pt x="1019" y="108784"/>
                      </a:lnTo>
                      <a:lnTo>
                        <a:pt x="2196" y="107295"/>
                      </a:lnTo>
                      <a:lnTo>
                        <a:pt x="3843" y="106302"/>
                      </a:lnTo>
                      <a:lnTo>
                        <a:pt x="5568" y="105905"/>
                      </a:lnTo>
                      <a:lnTo>
                        <a:pt x="84313" y="105905"/>
                      </a:lnTo>
                      <a:lnTo>
                        <a:pt x="94509" y="64516"/>
                      </a:lnTo>
                      <a:lnTo>
                        <a:pt x="61411" y="46153"/>
                      </a:lnTo>
                      <a:lnTo>
                        <a:pt x="72941" y="12903"/>
                      </a:lnTo>
                      <a:lnTo>
                        <a:pt x="103058" y="29578"/>
                      </a:lnTo>
                      <a:lnTo>
                        <a:pt x="109176" y="4962"/>
                      </a:lnTo>
                      <a:lnTo>
                        <a:pt x="109725" y="3275"/>
                      </a:lnTo>
                      <a:lnTo>
                        <a:pt x="110666" y="1885"/>
                      </a:lnTo>
                      <a:lnTo>
                        <a:pt x="111843" y="794"/>
                      </a:lnTo>
                      <a:lnTo>
                        <a:pt x="113176" y="198"/>
                      </a:lnTo>
                      <a:lnTo>
                        <a:pt x="114588" y="0"/>
                      </a:lnTo>
                      <a:close/>
                    </a:path>
                  </a:pathLst>
                </a:custGeom>
                <a:solidFill>
                  <a:schemeClr val="lt1"/>
                </a:solidFill>
                <a:ln>
                  <a:noFill/>
                </a:ln>
              </p:spPr>
              <p:txBody>
                <a:bodyPr wrap="square" lIns="91425" tIns="45700" rIns="91425" bIns="45700" anchor="t" anchorCtr="0">
                  <a:noAutofit/>
                </a:bodyPr>
                <a:lstStyle/>
                <a:p>
                  <a:pPr defTabSz="913748"/>
                  <a:endParaRPr sz="1400"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827" name="Shape 827"/>
                <p:cNvSpPr/>
                <p:nvPr/>
              </p:nvSpPr>
              <p:spPr>
                <a:xfrm>
                  <a:off x="35" y="1591"/>
                  <a:ext cx="32" cy="38"/>
                </a:xfrm>
                <a:custGeom>
                  <a:avLst/>
                  <a:gdLst/>
                  <a:ahLst/>
                  <a:cxnLst/>
                  <a:rect l="0" t="0" r="0" b="0"/>
                  <a:pathLst>
                    <a:path w="120000" h="120000" extrusionOk="0">
                      <a:moveTo>
                        <a:pt x="61886" y="72500"/>
                      </a:moveTo>
                      <a:lnTo>
                        <a:pt x="53584" y="89375"/>
                      </a:lnTo>
                      <a:lnTo>
                        <a:pt x="56603" y="89375"/>
                      </a:lnTo>
                      <a:lnTo>
                        <a:pt x="59622" y="89375"/>
                      </a:lnTo>
                      <a:lnTo>
                        <a:pt x="61886" y="88750"/>
                      </a:lnTo>
                      <a:lnTo>
                        <a:pt x="64150" y="88125"/>
                      </a:lnTo>
                      <a:lnTo>
                        <a:pt x="64905" y="86875"/>
                      </a:lnTo>
                      <a:lnTo>
                        <a:pt x="65660" y="86250"/>
                      </a:lnTo>
                      <a:lnTo>
                        <a:pt x="66415" y="85625"/>
                      </a:lnTo>
                      <a:lnTo>
                        <a:pt x="67924" y="85000"/>
                      </a:lnTo>
                      <a:lnTo>
                        <a:pt x="67924" y="82500"/>
                      </a:lnTo>
                      <a:lnTo>
                        <a:pt x="67924" y="80625"/>
                      </a:lnTo>
                      <a:lnTo>
                        <a:pt x="67924" y="78750"/>
                      </a:lnTo>
                      <a:lnTo>
                        <a:pt x="65660" y="76875"/>
                      </a:lnTo>
                      <a:lnTo>
                        <a:pt x="64150" y="74375"/>
                      </a:lnTo>
                      <a:lnTo>
                        <a:pt x="61886" y="72500"/>
                      </a:lnTo>
                      <a:close/>
                      <a:moveTo>
                        <a:pt x="64905" y="27500"/>
                      </a:moveTo>
                      <a:lnTo>
                        <a:pt x="61886" y="27500"/>
                      </a:lnTo>
                      <a:lnTo>
                        <a:pt x="60377" y="27500"/>
                      </a:lnTo>
                      <a:lnTo>
                        <a:pt x="58113" y="28750"/>
                      </a:lnTo>
                      <a:lnTo>
                        <a:pt x="55849" y="30000"/>
                      </a:lnTo>
                      <a:lnTo>
                        <a:pt x="55094" y="31875"/>
                      </a:lnTo>
                      <a:lnTo>
                        <a:pt x="54339" y="33750"/>
                      </a:lnTo>
                      <a:lnTo>
                        <a:pt x="54339" y="35625"/>
                      </a:lnTo>
                      <a:lnTo>
                        <a:pt x="54339" y="38125"/>
                      </a:lnTo>
                      <a:lnTo>
                        <a:pt x="55849" y="39375"/>
                      </a:lnTo>
                      <a:lnTo>
                        <a:pt x="56603" y="41875"/>
                      </a:lnTo>
                      <a:lnTo>
                        <a:pt x="59622" y="43750"/>
                      </a:lnTo>
                      <a:lnTo>
                        <a:pt x="67924" y="27500"/>
                      </a:lnTo>
                      <a:lnTo>
                        <a:pt x="64905" y="27500"/>
                      </a:lnTo>
                      <a:close/>
                      <a:moveTo>
                        <a:pt x="83018" y="0"/>
                      </a:moveTo>
                      <a:lnTo>
                        <a:pt x="97358" y="6250"/>
                      </a:lnTo>
                      <a:lnTo>
                        <a:pt x="91320" y="16250"/>
                      </a:lnTo>
                      <a:lnTo>
                        <a:pt x="105660" y="23750"/>
                      </a:lnTo>
                      <a:lnTo>
                        <a:pt x="117735" y="32500"/>
                      </a:lnTo>
                      <a:lnTo>
                        <a:pt x="120000" y="34375"/>
                      </a:lnTo>
                      <a:lnTo>
                        <a:pt x="104150" y="46875"/>
                      </a:lnTo>
                      <a:lnTo>
                        <a:pt x="102641" y="45625"/>
                      </a:lnTo>
                      <a:lnTo>
                        <a:pt x="92830" y="38125"/>
                      </a:lnTo>
                      <a:lnTo>
                        <a:pt x="83018" y="32500"/>
                      </a:lnTo>
                      <a:lnTo>
                        <a:pt x="72452" y="53750"/>
                      </a:lnTo>
                      <a:lnTo>
                        <a:pt x="75471" y="56875"/>
                      </a:lnTo>
                      <a:lnTo>
                        <a:pt x="83018" y="63750"/>
                      </a:lnTo>
                      <a:lnTo>
                        <a:pt x="88301" y="70000"/>
                      </a:lnTo>
                      <a:lnTo>
                        <a:pt x="92075" y="75000"/>
                      </a:lnTo>
                      <a:lnTo>
                        <a:pt x="92830" y="83125"/>
                      </a:lnTo>
                      <a:lnTo>
                        <a:pt x="89811" y="92500"/>
                      </a:lnTo>
                      <a:lnTo>
                        <a:pt x="86792" y="98125"/>
                      </a:lnTo>
                      <a:lnTo>
                        <a:pt x="80000" y="102500"/>
                      </a:lnTo>
                      <a:lnTo>
                        <a:pt x="72452" y="105625"/>
                      </a:lnTo>
                      <a:lnTo>
                        <a:pt x="59622" y="107500"/>
                      </a:lnTo>
                      <a:lnTo>
                        <a:pt x="44528" y="105000"/>
                      </a:lnTo>
                      <a:lnTo>
                        <a:pt x="36981" y="120000"/>
                      </a:lnTo>
                      <a:lnTo>
                        <a:pt x="21886" y="113750"/>
                      </a:lnTo>
                      <a:lnTo>
                        <a:pt x="30188" y="100625"/>
                      </a:lnTo>
                      <a:lnTo>
                        <a:pt x="12830" y="92500"/>
                      </a:lnTo>
                      <a:lnTo>
                        <a:pt x="1509" y="83125"/>
                      </a:lnTo>
                      <a:lnTo>
                        <a:pt x="0" y="82500"/>
                      </a:lnTo>
                      <a:lnTo>
                        <a:pt x="9056" y="65000"/>
                      </a:lnTo>
                      <a:lnTo>
                        <a:pt x="12075" y="66875"/>
                      </a:lnTo>
                      <a:lnTo>
                        <a:pt x="17358" y="72500"/>
                      </a:lnTo>
                      <a:lnTo>
                        <a:pt x="24150" y="77500"/>
                      </a:lnTo>
                      <a:lnTo>
                        <a:pt x="31698" y="81250"/>
                      </a:lnTo>
                      <a:lnTo>
                        <a:pt x="37735" y="85000"/>
                      </a:lnTo>
                      <a:lnTo>
                        <a:pt x="49811" y="62500"/>
                      </a:lnTo>
                      <a:lnTo>
                        <a:pt x="45283" y="58750"/>
                      </a:lnTo>
                      <a:lnTo>
                        <a:pt x="36226" y="50000"/>
                      </a:lnTo>
                      <a:lnTo>
                        <a:pt x="30943" y="41875"/>
                      </a:lnTo>
                      <a:lnTo>
                        <a:pt x="28679" y="32500"/>
                      </a:lnTo>
                      <a:lnTo>
                        <a:pt x="32452" y="23750"/>
                      </a:lnTo>
                      <a:lnTo>
                        <a:pt x="36226" y="18125"/>
                      </a:lnTo>
                      <a:lnTo>
                        <a:pt x="42264" y="13125"/>
                      </a:lnTo>
                      <a:lnTo>
                        <a:pt x="50566" y="10625"/>
                      </a:lnTo>
                      <a:lnTo>
                        <a:pt x="61886" y="9375"/>
                      </a:lnTo>
                      <a:lnTo>
                        <a:pt x="76981" y="11875"/>
                      </a:lnTo>
                      <a:lnTo>
                        <a:pt x="83018" y="0"/>
                      </a:lnTo>
                      <a:close/>
                    </a:path>
                  </a:pathLst>
                </a:custGeom>
                <a:solidFill>
                  <a:schemeClr val="lt1"/>
                </a:solidFill>
                <a:ln>
                  <a:noFill/>
                </a:ln>
              </p:spPr>
              <p:txBody>
                <a:bodyPr wrap="square" lIns="91425" tIns="45700" rIns="91425" bIns="45700" anchor="t" anchorCtr="0">
                  <a:noAutofit/>
                </a:bodyPr>
                <a:lstStyle/>
                <a:p>
                  <a:pPr defTabSz="913748"/>
                  <a:endParaRPr sz="1400"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828" name="Shape 828"/>
                <p:cNvSpPr/>
                <p:nvPr/>
              </p:nvSpPr>
              <p:spPr>
                <a:xfrm>
                  <a:off x="-75" y="1466"/>
                  <a:ext cx="164" cy="87"/>
                </a:xfrm>
                <a:custGeom>
                  <a:avLst/>
                  <a:gdLst/>
                  <a:ahLst/>
                  <a:cxnLst/>
                  <a:rect l="0" t="0" r="0" b="0"/>
                  <a:pathLst>
                    <a:path w="120000" h="120000" extrusionOk="0">
                      <a:moveTo>
                        <a:pt x="101268" y="91666"/>
                      </a:moveTo>
                      <a:lnTo>
                        <a:pt x="97024" y="91944"/>
                      </a:lnTo>
                      <a:lnTo>
                        <a:pt x="93219" y="93888"/>
                      </a:lnTo>
                      <a:lnTo>
                        <a:pt x="89707" y="97222"/>
                      </a:lnTo>
                      <a:lnTo>
                        <a:pt x="86634" y="101388"/>
                      </a:lnTo>
                      <a:lnTo>
                        <a:pt x="84292" y="107222"/>
                      </a:lnTo>
                      <a:lnTo>
                        <a:pt x="96731" y="110833"/>
                      </a:lnTo>
                      <a:lnTo>
                        <a:pt x="101268" y="91666"/>
                      </a:lnTo>
                      <a:close/>
                      <a:moveTo>
                        <a:pt x="10975" y="63888"/>
                      </a:moveTo>
                      <a:lnTo>
                        <a:pt x="6439" y="83055"/>
                      </a:lnTo>
                      <a:lnTo>
                        <a:pt x="19024" y="86944"/>
                      </a:lnTo>
                      <a:lnTo>
                        <a:pt x="19170" y="81944"/>
                      </a:lnTo>
                      <a:lnTo>
                        <a:pt x="18878" y="76944"/>
                      </a:lnTo>
                      <a:lnTo>
                        <a:pt x="17560" y="72777"/>
                      </a:lnTo>
                      <a:lnTo>
                        <a:pt x="15951" y="69166"/>
                      </a:lnTo>
                      <a:lnTo>
                        <a:pt x="13756" y="65833"/>
                      </a:lnTo>
                      <a:lnTo>
                        <a:pt x="10975" y="63888"/>
                      </a:lnTo>
                      <a:close/>
                      <a:moveTo>
                        <a:pt x="101121" y="33055"/>
                      </a:moveTo>
                      <a:lnTo>
                        <a:pt x="100829" y="38055"/>
                      </a:lnTo>
                      <a:lnTo>
                        <a:pt x="101268" y="43055"/>
                      </a:lnTo>
                      <a:lnTo>
                        <a:pt x="102292" y="47222"/>
                      </a:lnTo>
                      <a:lnTo>
                        <a:pt x="104048" y="50833"/>
                      </a:lnTo>
                      <a:lnTo>
                        <a:pt x="106243" y="53888"/>
                      </a:lnTo>
                      <a:lnTo>
                        <a:pt x="109024" y="56111"/>
                      </a:lnTo>
                      <a:lnTo>
                        <a:pt x="113560" y="36944"/>
                      </a:lnTo>
                      <a:lnTo>
                        <a:pt x="101121" y="33055"/>
                      </a:lnTo>
                      <a:close/>
                      <a:moveTo>
                        <a:pt x="62926" y="27500"/>
                      </a:moveTo>
                      <a:lnTo>
                        <a:pt x="58682" y="28055"/>
                      </a:lnTo>
                      <a:lnTo>
                        <a:pt x="54585" y="29722"/>
                      </a:lnTo>
                      <a:lnTo>
                        <a:pt x="50487" y="32777"/>
                      </a:lnTo>
                      <a:lnTo>
                        <a:pt x="46975" y="36666"/>
                      </a:lnTo>
                      <a:lnTo>
                        <a:pt x="43902" y="41666"/>
                      </a:lnTo>
                      <a:lnTo>
                        <a:pt x="41268" y="47222"/>
                      </a:lnTo>
                      <a:lnTo>
                        <a:pt x="39365" y="53611"/>
                      </a:lnTo>
                      <a:lnTo>
                        <a:pt x="38487" y="60277"/>
                      </a:lnTo>
                      <a:lnTo>
                        <a:pt x="38341" y="66388"/>
                      </a:lnTo>
                      <a:lnTo>
                        <a:pt x="38780" y="72777"/>
                      </a:lnTo>
                      <a:lnTo>
                        <a:pt x="40390" y="78055"/>
                      </a:lnTo>
                      <a:lnTo>
                        <a:pt x="42585" y="83055"/>
                      </a:lnTo>
                      <a:lnTo>
                        <a:pt x="45365" y="86944"/>
                      </a:lnTo>
                      <a:lnTo>
                        <a:pt x="48731" y="90000"/>
                      </a:lnTo>
                      <a:lnTo>
                        <a:pt x="52829" y="91944"/>
                      </a:lnTo>
                      <a:lnTo>
                        <a:pt x="57219" y="92500"/>
                      </a:lnTo>
                      <a:lnTo>
                        <a:pt x="61317" y="91944"/>
                      </a:lnTo>
                      <a:lnTo>
                        <a:pt x="65560" y="90000"/>
                      </a:lnTo>
                      <a:lnTo>
                        <a:pt x="69512" y="86944"/>
                      </a:lnTo>
                      <a:lnTo>
                        <a:pt x="73024" y="83055"/>
                      </a:lnTo>
                      <a:lnTo>
                        <a:pt x="76097" y="78333"/>
                      </a:lnTo>
                      <a:lnTo>
                        <a:pt x="78731" y="72777"/>
                      </a:lnTo>
                      <a:lnTo>
                        <a:pt x="80487" y="66111"/>
                      </a:lnTo>
                      <a:lnTo>
                        <a:pt x="81512" y="59722"/>
                      </a:lnTo>
                      <a:lnTo>
                        <a:pt x="81658" y="53333"/>
                      </a:lnTo>
                      <a:lnTo>
                        <a:pt x="81073" y="47222"/>
                      </a:lnTo>
                      <a:lnTo>
                        <a:pt x="79609" y="41944"/>
                      </a:lnTo>
                      <a:lnTo>
                        <a:pt x="77560" y="36944"/>
                      </a:lnTo>
                      <a:lnTo>
                        <a:pt x="74780" y="33055"/>
                      </a:lnTo>
                      <a:lnTo>
                        <a:pt x="71268" y="30000"/>
                      </a:lnTo>
                      <a:lnTo>
                        <a:pt x="67317" y="28055"/>
                      </a:lnTo>
                      <a:lnTo>
                        <a:pt x="62926" y="27500"/>
                      </a:lnTo>
                      <a:close/>
                      <a:moveTo>
                        <a:pt x="23121" y="8888"/>
                      </a:moveTo>
                      <a:lnTo>
                        <a:pt x="18878" y="28333"/>
                      </a:lnTo>
                      <a:lnTo>
                        <a:pt x="22829" y="28055"/>
                      </a:lnTo>
                      <a:lnTo>
                        <a:pt x="26780" y="26111"/>
                      </a:lnTo>
                      <a:lnTo>
                        <a:pt x="30292" y="22777"/>
                      </a:lnTo>
                      <a:lnTo>
                        <a:pt x="33512" y="18055"/>
                      </a:lnTo>
                      <a:lnTo>
                        <a:pt x="35707" y="12777"/>
                      </a:lnTo>
                      <a:lnTo>
                        <a:pt x="23121" y="8888"/>
                      </a:lnTo>
                      <a:close/>
                      <a:moveTo>
                        <a:pt x="20048" y="0"/>
                      </a:moveTo>
                      <a:lnTo>
                        <a:pt x="120000" y="30833"/>
                      </a:lnTo>
                      <a:lnTo>
                        <a:pt x="99804" y="120000"/>
                      </a:lnTo>
                      <a:lnTo>
                        <a:pt x="0" y="89166"/>
                      </a:lnTo>
                      <a:lnTo>
                        <a:pt x="20048" y="0"/>
                      </a:lnTo>
                      <a:close/>
                    </a:path>
                  </a:pathLst>
                </a:custGeom>
                <a:solidFill>
                  <a:schemeClr val="lt1"/>
                </a:solidFill>
                <a:ln>
                  <a:noFill/>
                </a:ln>
              </p:spPr>
              <p:txBody>
                <a:bodyPr wrap="square" lIns="91425" tIns="45700" rIns="91425" bIns="45700" anchor="t" anchorCtr="0">
                  <a:noAutofit/>
                </a:bodyPr>
                <a:lstStyle/>
                <a:p>
                  <a:pPr defTabSz="913748"/>
                  <a:endParaRPr sz="1400"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829" name="Shape 829"/>
                <p:cNvSpPr/>
                <p:nvPr/>
              </p:nvSpPr>
              <p:spPr>
                <a:xfrm>
                  <a:off x="-11" y="1492"/>
                  <a:ext cx="35" cy="35"/>
                </a:xfrm>
                <a:custGeom>
                  <a:avLst/>
                  <a:gdLst/>
                  <a:ahLst/>
                  <a:cxnLst/>
                  <a:rect l="0" t="0" r="0" b="0"/>
                  <a:pathLst>
                    <a:path w="120000" h="120000" extrusionOk="0">
                      <a:moveTo>
                        <a:pt x="63157" y="70786"/>
                      </a:moveTo>
                      <a:lnTo>
                        <a:pt x="56140" y="88314"/>
                      </a:lnTo>
                      <a:lnTo>
                        <a:pt x="63157" y="87640"/>
                      </a:lnTo>
                      <a:lnTo>
                        <a:pt x="67368" y="86292"/>
                      </a:lnTo>
                      <a:lnTo>
                        <a:pt x="69473" y="83595"/>
                      </a:lnTo>
                      <a:lnTo>
                        <a:pt x="70877" y="82247"/>
                      </a:lnTo>
                      <a:lnTo>
                        <a:pt x="70877" y="79550"/>
                      </a:lnTo>
                      <a:lnTo>
                        <a:pt x="70877" y="78202"/>
                      </a:lnTo>
                      <a:lnTo>
                        <a:pt x="70175" y="76179"/>
                      </a:lnTo>
                      <a:lnTo>
                        <a:pt x="68771" y="74831"/>
                      </a:lnTo>
                      <a:lnTo>
                        <a:pt x="66666" y="73483"/>
                      </a:lnTo>
                      <a:lnTo>
                        <a:pt x="63157" y="70786"/>
                      </a:lnTo>
                      <a:close/>
                      <a:moveTo>
                        <a:pt x="65964" y="28314"/>
                      </a:moveTo>
                      <a:lnTo>
                        <a:pt x="61754" y="28314"/>
                      </a:lnTo>
                      <a:lnTo>
                        <a:pt x="57543" y="29662"/>
                      </a:lnTo>
                      <a:lnTo>
                        <a:pt x="56140" y="30337"/>
                      </a:lnTo>
                      <a:lnTo>
                        <a:pt x="54035" y="32359"/>
                      </a:lnTo>
                      <a:lnTo>
                        <a:pt x="52631" y="33707"/>
                      </a:lnTo>
                      <a:lnTo>
                        <a:pt x="51929" y="36404"/>
                      </a:lnTo>
                      <a:lnTo>
                        <a:pt x="51929" y="37752"/>
                      </a:lnTo>
                      <a:lnTo>
                        <a:pt x="52631" y="40449"/>
                      </a:lnTo>
                      <a:lnTo>
                        <a:pt x="54035" y="41797"/>
                      </a:lnTo>
                      <a:lnTo>
                        <a:pt x="56140" y="43820"/>
                      </a:lnTo>
                      <a:lnTo>
                        <a:pt x="58245" y="45168"/>
                      </a:lnTo>
                      <a:lnTo>
                        <a:pt x="65964" y="28314"/>
                      </a:lnTo>
                      <a:close/>
                      <a:moveTo>
                        <a:pt x="78596" y="0"/>
                      </a:moveTo>
                      <a:lnTo>
                        <a:pt x="94035" y="2696"/>
                      </a:lnTo>
                      <a:lnTo>
                        <a:pt x="89122" y="13483"/>
                      </a:lnTo>
                      <a:lnTo>
                        <a:pt x="105263" y="17528"/>
                      </a:lnTo>
                      <a:lnTo>
                        <a:pt x="118596" y="24269"/>
                      </a:lnTo>
                      <a:lnTo>
                        <a:pt x="120000" y="24943"/>
                      </a:lnTo>
                      <a:lnTo>
                        <a:pt x="105964" y="39775"/>
                      </a:lnTo>
                      <a:lnTo>
                        <a:pt x="104561" y="38426"/>
                      </a:lnTo>
                      <a:lnTo>
                        <a:pt x="93333" y="33707"/>
                      </a:lnTo>
                      <a:lnTo>
                        <a:pt x="82105" y="29662"/>
                      </a:lnTo>
                      <a:lnTo>
                        <a:pt x="72280" y="52584"/>
                      </a:lnTo>
                      <a:lnTo>
                        <a:pt x="76491" y="53932"/>
                      </a:lnTo>
                      <a:lnTo>
                        <a:pt x="88421" y="62022"/>
                      </a:lnTo>
                      <a:lnTo>
                        <a:pt x="95438" y="69438"/>
                      </a:lnTo>
                      <a:lnTo>
                        <a:pt x="97543" y="76179"/>
                      </a:lnTo>
                      <a:lnTo>
                        <a:pt x="96140" y="84269"/>
                      </a:lnTo>
                      <a:lnTo>
                        <a:pt x="91929" y="91011"/>
                      </a:lnTo>
                      <a:lnTo>
                        <a:pt x="86315" y="96404"/>
                      </a:lnTo>
                      <a:lnTo>
                        <a:pt x="78596" y="100449"/>
                      </a:lnTo>
                      <a:lnTo>
                        <a:pt x="65263" y="104494"/>
                      </a:lnTo>
                      <a:lnTo>
                        <a:pt x="48421" y="104494"/>
                      </a:lnTo>
                      <a:lnTo>
                        <a:pt x="41403" y="120000"/>
                      </a:lnTo>
                      <a:lnTo>
                        <a:pt x="25964" y="117303"/>
                      </a:lnTo>
                      <a:lnTo>
                        <a:pt x="32280" y="103146"/>
                      </a:lnTo>
                      <a:lnTo>
                        <a:pt x="14736" y="98426"/>
                      </a:lnTo>
                      <a:lnTo>
                        <a:pt x="701" y="92359"/>
                      </a:lnTo>
                      <a:lnTo>
                        <a:pt x="0" y="91685"/>
                      </a:lnTo>
                      <a:lnTo>
                        <a:pt x="8421" y="73483"/>
                      </a:lnTo>
                      <a:lnTo>
                        <a:pt x="10526" y="74831"/>
                      </a:lnTo>
                      <a:lnTo>
                        <a:pt x="17543" y="78876"/>
                      </a:lnTo>
                      <a:lnTo>
                        <a:pt x="25964" y="82921"/>
                      </a:lnTo>
                      <a:lnTo>
                        <a:pt x="32280" y="84943"/>
                      </a:lnTo>
                      <a:lnTo>
                        <a:pt x="40000" y="86966"/>
                      </a:lnTo>
                      <a:lnTo>
                        <a:pt x="49824" y="64719"/>
                      </a:lnTo>
                      <a:lnTo>
                        <a:pt x="44912" y="61348"/>
                      </a:lnTo>
                      <a:lnTo>
                        <a:pt x="34385" y="54606"/>
                      </a:lnTo>
                      <a:lnTo>
                        <a:pt x="28070" y="47191"/>
                      </a:lnTo>
                      <a:lnTo>
                        <a:pt x="25964" y="39775"/>
                      </a:lnTo>
                      <a:lnTo>
                        <a:pt x="28070" y="30337"/>
                      </a:lnTo>
                      <a:lnTo>
                        <a:pt x="31578" y="24269"/>
                      </a:lnTo>
                      <a:lnTo>
                        <a:pt x="37192" y="19550"/>
                      </a:lnTo>
                      <a:lnTo>
                        <a:pt x="45614" y="15505"/>
                      </a:lnTo>
                      <a:lnTo>
                        <a:pt x="58245" y="12134"/>
                      </a:lnTo>
                      <a:lnTo>
                        <a:pt x="73684" y="11460"/>
                      </a:lnTo>
                      <a:lnTo>
                        <a:pt x="78596" y="0"/>
                      </a:lnTo>
                      <a:close/>
                    </a:path>
                  </a:pathLst>
                </a:custGeom>
                <a:solidFill>
                  <a:schemeClr val="lt1"/>
                </a:solidFill>
                <a:ln>
                  <a:noFill/>
                </a:ln>
              </p:spPr>
              <p:txBody>
                <a:bodyPr wrap="square" lIns="91425" tIns="45700" rIns="91425" bIns="45700" anchor="t" anchorCtr="0">
                  <a:noAutofit/>
                </a:bodyPr>
                <a:lstStyle/>
                <a:p>
                  <a:pPr defTabSz="913748"/>
                  <a:endParaRPr sz="1400"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830" name="Shape 830"/>
                <p:cNvSpPr/>
                <p:nvPr/>
              </p:nvSpPr>
              <p:spPr>
                <a:xfrm>
                  <a:off x="-186" y="1502"/>
                  <a:ext cx="146" cy="168"/>
                </a:xfrm>
                <a:custGeom>
                  <a:avLst/>
                  <a:gdLst/>
                  <a:ahLst/>
                  <a:cxnLst/>
                  <a:rect l="0" t="0" r="0" b="0"/>
                  <a:pathLst>
                    <a:path w="120000" h="120000" extrusionOk="0">
                      <a:moveTo>
                        <a:pt x="90904" y="99428"/>
                      </a:moveTo>
                      <a:lnTo>
                        <a:pt x="87780" y="99428"/>
                      </a:lnTo>
                      <a:lnTo>
                        <a:pt x="84821" y="100142"/>
                      </a:lnTo>
                      <a:lnTo>
                        <a:pt x="82356" y="101571"/>
                      </a:lnTo>
                      <a:lnTo>
                        <a:pt x="80054" y="103714"/>
                      </a:lnTo>
                      <a:lnTo>
                        <a:pt x="91890" y="112428"/>
                      </a:lnTo>
                      <a:lnTo>
                        <a:pt x="97479" y="101428"/>
                      </a:lnTo>
                      <a:lnTo>
                        <a:pt x="94191" y="100000"/>
                      </a:lnTo>
                      <a:lnTo>
                        <a:pt x="90904" y="99428"/>
                      </a:lnTo>
                      <a:close/>
                      <a:moveTo>
                        <a:pt x="101424" y="61857"/>
                      </a:moveTo>
                      <a:lnTo>
                        <a:pt x="100931" y="65714"/>
                      </a:lnTo>
                      <a:lnTo>
                        <a:pt x="101260" y="70000"/>
                      </a:lnTo>
                      <a:lnTo>
                        <a:pt x="102575" y="74000"/>
                      </a:lnTo>
                      <a:lnTo>
                        <a:pt x="104712" y="78000"/>
                      </a:lnTo>
                      <a:lnTo>
                        <a:pt x="107671" y="81428"/>
                      </a:lnTo>
                      <a:lnTo>
                        <a:pt x="113260" y="70428"/>
                      </a:lnTo>
                      <a:lnTo>
                        <a:pt x="101424" y="61857"/>
                      </a:lnTo>
                      <a:close/>
                      <a:moveTo>
                        <a:pt x="12657" y="38714"/>
                      </a:moveTo>
                      <a:lnTo>
                        <a:pt x="6904" y="49714"/>
                      </a:lnTo>
                      <a:lnTo>
                        <a:pt x="18575" y="58428"/>
                      </a:lnTo>
                      <a:lnTo>
                        <a:pt x="19232" y="54285"/>
                      </a:lnTo>
                      <a:lnTo>
                        <a:pt x="18904" y="50285"/>
                      </a:lnTo>
                      <a:lnTo>
                        <a:pt x="17753" y="46142"/>
                      </a:lnTo>
                      <a:lnTo>
                        <a:pt x="15452" y="42285"/>
                      </a:lnTo>
                      <a:lnTo>
                        <a:pt x="12657" y="38714"/>
                      </a:lnTo>
                      <a:close/>
                      <a:moveTo>
                        <a:pt x="54739" y="37000"/>
                      </a:moveTo>
                      <a:lnTo>
                        <a:pt x="51123" y="37428"/>
                      </a:lnTo>
                      <a:lnTo>
                        <a:pt x="48000" y="38714"/>
                      </a:lnTo>
                      <a:lnTo>
                        <a:pt x="45041" y="40428"/>
                      </a:lnTo>
                      <a:lnTo>
                        <a:pt x="42739" y="42714"/>
                      </a:lnTo>
                      <a:lnTo>
                        <a:pt x="40767" y="45857"/>
                      </a:lnTo>
                      <a:lnTo>
                        <a:pt x="39287" y="49714"/>
                      </a:lnTo>
                      <a:lnTo>
                        <a:pt x="38630" y="54000"/>
                      </a:lnTo>
                      <a:lnTo>
                        <a:pt x="38794" y="58428"/>
                      </a:lnTo>
                      <a:lnTo>
                        <a:pt x="39780" y="62857"/>
                      </a:lnTo>
                      <a:lnTo>
                        <a:pt x="41589" y="67142"/>
                      </a:lnTo>
                      <a:lnTo>
                        <a:pt x="44054" y="71142"/>
                      </a:lnTo>
                      <a:lnTo>
                        <a:pt x="47013" y="74857"/>
                      </a:lnTo>
                      <a:lnTo>
                        <a:pt x="50794" y="78142"/>
                      </a:lnTo>
                      <a:lnTo>
                        <a:pt x="54410" y="80571"/>
                      </a:lnTo>
                      <a:lnTo>
                        <a:pt x="58191" y="82000"/>
                      </a:lnTo>
                      <a:lnTo>
                        <a:pt x="61972" y="82857"/>
                      </a:lnTo>
                      <a:lnTo>
                        <a:pt x="65424" y="83142"/>
                      </a:lnTo>
                      <a:lnTo>
                        <a:pt x="69041" y="82714"/>
                      </a:lnTo>
                      <a:lnTo>
                        <a:pt x="72164" y="81571"/>
                      </a:lnTo>
                      <a:lnTo>
                        <a:pt x="74958" y="79857"/>
                      </a:lnTo>
                      <a:lnTo>
                        <a:pt x="77424" y="77285"/>
                      </a:lnTo>
                      <a:lnTo>
                        <a:pt x="79397" y="74428"/>
                      </a:lnTo>
                      <a:lnTo>
                        <a:pt x="80876" y="70285"/>
                      </a:lnTo>
                      <a:lnTo>
                        <a:pt x="81534" y="66285"/>
                      </a:lnTo>
                      <a:lnTo>
                        <a:pt x="81369" y="61857"/>
                      </a:lnTo>
                      <a:lnTo>
                        <a:pt x="80383" y="57428"/>
                      </a:lnTo>
                      <a:lnTo>
                        <a:pt x="78575" y="53000"/>
                      </a:lnTo>
                      <a:lnTo>
                        <a:pt x="76273" y="48857"/>
                      </a:lnTo>
                      <a:lnTo>
                        <a:pt x="73150" y="45142"/>
                      </a:lnTo>
                      <a:lnTo>
                        <a:pt x="69369" y="41857"/>
                      </a:lnTo>
                      <a:lnTo>
                        <a:pt x="65589" y="39714"/>
                      </a:lnTo>
                      <a:lnTo>
                        <a:pt x="61972" y="38142"/>
                      </a:lnTo>
                      <a:lnTo>
                        <a:pt x="58356" y="37142"/>
                      </a:lnTo>
                      <a:lnTo>
                        <a:pt x="54739" y="37000"/>
                      </a:lnTo>
                      <a:close/>
                      <a:moveTo>
                        <a:pt x="28273" y="7714"/>
                      </a:moveTo>
                      <a:lnTo>
                        <a:pt x="22684" y="18714"/>
                      </a:lnTo>
                      <a:lnTo>
                        <a:pt x="25972" y="20142"/>
                      </a:lnTo>
                      <a:lnTo>
                        <a:pt x="29260" y="20857"/>
                      </a:lnTo>
                      <a:lnTo>
                        <a:pt x="32383" y="20857"/>
                      </a:lnTo>
                      <a:lnTo>
                        <a:pt x="35342" y="20000"/>
                      </a:lnTo>
                      <a:lnTo>
                        <a:pt x="37808" y="18571"/>
                      </a:lnTo>
                      <a:lnTo>
                        <a:pt x="39945" y="16428"/>
                      </a:lnTo>
                      <a:lnTo>
                        <a:pt x="28273" y="7714"/>
                      </a:lnTo>
                      <a:close/>
                      <a:moveTo>
                        <a:pt x="25972" y="0"/>
                      </a:moveTo>
                      <a:lnTo>
                        <a:pt x="119999" y="69428"/>
                      </a:lnTo>
                      <a:lnTo>
                        <a:pt x="94191" y="120000"/>
                      </a:lnTo>
                      <a:lnTo>
                        <a:pt x="0" y="50571"/>
                      </a:lnTo>
                      <a:lnTo>
                        <a:pt x="25972" y="0"/>
                      </a:lnTo>
                      <a:close/>
                    </a:path>
                  </a:pathLst>
                </a:custGeom>
                <a:solidFill>
                  <a:schemeClr val="lt1"/>
                </a:solidFill>
                <a:ln>
                  <a:noFill/>
                </a:ln>
              </p:spPr>
              <p:txBody>
                <a:bodyPr wrap="square" lIns="91425" tIns="45700" rIns="91425" bIns="45700" anchor="t" anchorCtr="0">
                  <a:noAutofit/>
                </a:bodyPr>
                <a:lstStyle/>
                <a:p>
                  <a:pPr defTabSz="913748"/>
                  <a:endParaRPr sz="1400"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831" name="Shape 831"/>
                <p:cNvSpPr/>
                <p:nvPr/>
              </p:nvSpPr>
              <p:spPr>
                <a:xfrm>
                  <a:off x="-129" y="1565"/>
                  <a:ext cx="32" cy="41"/>
                </a:xfrm>
                <a:custGeom>
                  <a:avLst/>
                  <a:gdLst/>
                  <a:ahLst/>
                  <a:cxnLst/>
                  <a:rect l="0" t="0" r="0" b="0"/>
                  <a:pathLst>
                    <a:path w="120000" h="120000" extrusionOk="0">
                      <a:moveTo>
                        <a:pt x="61132" y="74423"/>
                      </a:moveTo>
                      <a:lnTo>
                        <a:pt x="52075" y="90576"/>
                      </a:lnTo>
                      <a:lnTo>
                        <a:pt x="57358" y="92307"/>
                      </a:lnTo>
                      <a:lnTo>
                        <a:pt x="61132" y="92884"/>
                      </a:lnTo>
                      <a:lnTo>
                        <a:pt x="64150" y="91153"/>
                      </a:lnTo>
                      <a:lnTo>
                        <a:pt x="65660" y="90000"/>
                      </a:lnTo>
                      <a:lnTo>
                        <a:pt x="66415" y="89423"/>
                      </a:lnTo>
                      <a:lnTo>
                        <a:pt x="67169" y="87115"/>
                      </a:lnTo>
                      <a:lnTo>
                        <a:pt x="67169" y="84230"/>
                      </a:lnTo>
                      <a:lnTo>
                        <a:pt x="66415" y="82500"/>
                      </a:lnTo>
                      <a:lnTo>
                        <a:pt x="65660" y="80192"/>
                      </a:lnTo>
                      <a:lnTo>
                        <a:pt x="64150" y="77884"/>
                      </a:lnTo>
                      <a:lnTo>
                        <a:pt x="61132" y="74423"/>
                      </a:lnTo>
                      <a:close/>
                      <a:moveTo>
                        <a:pt x="61132" y="25384"/>
                      </a:moveTo>
                      <a:lnTo>
                        <a:pt x="59622" y="25384"/>
                      </a:lnTo>
                      <a:lnTo>
                        <a:pt x="57358" y="26538"/>
                      </a:lnTo>
                      <a:lnTo>
                        <a:pt x="56603" y="28269"/>
                      </a:lnTo>
                      <a:lnTo>
                        <a:pt x="55094" y="31730"/>
                      </a:lnTo>
                      <a:lnTo>
                        <a:pt x="55849" y="34615"/>
                      </a:lnTo>
                      <a:lnTo>
                        <a:pt x="56603" y="36923"/>
                      </a:lnTo>
                      <a:lnTo>
                        <a:pt x="57358" y="39230"/>
                      </a:lnTo>
                      <a:lnTo>
                        <a:pt x="60377" y="42692"/>
                      </a:lnTo>
                      <a:lnTo>
                        <a:pt x="69433" y="26538"/>
                      </a:lnTo>
                      <a:lnTo>
                        <a:pt x="66415" y="25961"/>
                      </a:lnTo>
                      <a:lnTo>
                        <a:pt x="64150" y="25384"/>
                      </a:lnTo>
                      <a:lnTo>
                        <a:pt x="61132" y="25384"/>
                      </a:lnTo>
                      <a:close/>
                      <a:moveTo>
                        <a:pt x="84528" y="0"/>
                      </a:moveTo>
                      <a:lnTo>
                        <a:pt x="98867" y="9807"/>
                      </a:lnTo>
                      <a:lnTo>
                        <a:pt x="92830" y="20192"/>
                      </a:lnTo>
                      <a:lnTo>
                        <a:pt x="107169" y="31730"/>
                      </a:lnTo>
                      <a:lnTo>
                        <a:pt x="118490" y="43846"/>
                      </a:lnTo>
                      <a:lnTo>
                        <a:pt x="120000" y="46153"/>
                      </a:lnTo>
                      <a:lnTo>
                        <a:pt x="104150" y="56538"/>
                      </a:lnTo>
                      <a:lnTo>
                        <a:pt x="102641" y="54230"/>
                      </a:lnTo>
                      <a:lnTo>
                        <a:pt x="93584" y="43846"/>
                      </a:lnTo>
                      <a:lnTo>
                        <a:pt x="83773" y="35769"/>
                      </a:lnTo>
                      <a:lnTo>
                        <a:pt x="71698" y="56538"/>
                      </a:lnTo>
                      <a:lnTo>
                        <a:pt x="75471" y="60576"/>
                      </a:lnTo>
                      <a:lnTo>
                        <a:pt x="83018" y="69807"/>
                      </a:lnTo>
                      <a:lnTo>
                        <a:pt x="88301" y="77884"/>
                      </a:lnTo>
                      <a:lnTo>
                        <a:pt x="90566" y="84230"/>
                      </a:lnTo>
                      <a:lnTo>
                        <a:pt x="92075" y="94038"/>
                      </a:lnTo>
                      <a:lnTo>
                        <a:pt x="89056" y="102115"/>
                      </a:lnTo>
                      <a:lnTo>
                        <a:pt x="84528" y="108461"/>
                      </a:lnTo>
                      <a:lnTo>
                        <a:pt x="78490" y="111923"/>
                      </a:lnTo>
                      <a:lnTo>
                        <a:pt x="70188" y="113653"/>
                      </a:lnTo>
                      <a:lnTo>
                        <a:pt x="61886" y="112500"/>
                      </a:lnTo>
                      <a:lnTo>
                        <a:pt x="52830" y="110769"/>
                      </a:lnTo>
                      <a:lnTo>
                        <a:pt x="43018" y="105576"/>
                      </a:lnTo>
                      <a:lnTo>
                        <a:pt x="35471" y="120000"/>
                      </a:lnTo>
                      <a:lnTo>
                        <a:pt x="21132" y="110769"/>
                      </a:lnTo>
                      <a:lnTo>
                        <a:pt x="28679" y="97500"/>
                      </a:lnTo>
                      <a:lnTo>
                        <a:pt x="12830" y="85384"/>
                      </a:lnTo>
                      <a:lnTo>
                        <a:pt x="754" y="72115"/>
                      </a:lnTo>
                      <a:lnTo>
                        <a:pt x="0" y="71538"/>
                      </a:lnTo>
                      <a:lnTo>
                        <a:pt x="9811" y="54230"/>
                      </a:lnTo>
                      <a:lnTo>
                        <a:pt x="12075" y="57115"/>
                      </a:lnTo>
                      <a:lnTo>
                        <a:pt x="24150" y="71538"/>
                      </a:lnTo>
                      <a:lnTo>
                        <a:pt x="31698" y="76730"/>
                      </a:lnTo>
                      <a:lnTo>
                        <a:pt x="36981" y="81923"/>
                      </a:lnTo>
                      <a:lnTo>
                        <a:pt x="49811" y="60576"/>
                      </a:lnTo>
                      <a:lnTo>
                        <a:pt x="45283" y="55384"/>
                      </a:lnTo>
                      <a:lnTo>
                        <a:pt x="36226" y="43846"/>
                      </a:lnTo>
                      <a:lnTo>
                        <a:pt x="31698" y="32884"/>
                      </a:lnTo>
                      <a:lnTo>
                        <a:pt x="30943" y="23076"/>
                      </a:lnTo>
                      <a:lnTo>
                        <a:pt x="33962" y="13846"/>
                      </a:lnTo>
                      <a:lnTo>
                        <a:pt x="38490" y="8076"/>
                      </a:lnTo>
                      <a:lnTo>
                        <a:pt x="44528" y="5192"/>
                      </a:lnTo>
                      <a:lnTo>
                        <a:pt x="52075" y="4038"/>
                      </a:lnTo>
                      <a:lnTo>
                        <a:pt x="64905" y="5192"/>
                      </a:lnTo>
                      <a:lnTo>
                        <a:pt x="78490" y="10961"/>
                      </a:lnTo>
                      <a:lnTo>
                        <a:pt x="84528" y="0"/>
                      </a:lnTo>
                      <a:close/>
                    </a:path>
                  </a:pathLst>
                </a:custGeom>
                <a:solidFill>
                  <a:schemeClr val="lt1"/>
                </a:solidFill>
                <a:ln>
                  <a:noFill/>
                </a:ln>
              </p:spPr>
              <p:txBody>
                <a:bodyPr wrap="square" lIns="91425" tIns="45700" rIns="91425" bIns="45700" anchor="t" anchorCtr="0">
                  <a:noAutofit/>
                </a:bodyPr>
                <a:lstStyle/>
                <a:p>
                  <a:pPr defTabSz="913748"/>
                  <a:endParaRPr sz="1400" kern="0">
                    <a:solidFill>
                      <a:srgbClr val="FFFFFF"/>
                    </a:solidFill>
                    <a:latin typeface="微軟正黑體" panose="020B0604030504040204" pitchFamily="34" charset="-120"/>
                    <a:ea typeface="微軟正黑體" panose="020B0604030504040204" pitchFamily="34" charset="-120"/>
                    <a:cs typeface="Arial"/>
                    <a:sym typeface="Arial"/>
                  </a:endParaRPr>
                </a:p>
              </p:txBody>
            </p:sp>
          </p:grpSp>
        </p:grpSp>
        <p:sp>
          <p:nvSpPr>
            <p:cNvPr id="832" name="Shape 832"/>
            <p:cNvSpPr/>
            <p:nvPr/>
          </p:nvSpPr>
          <p:spPr>
            <a:xfrm>
              <a:off x="6687668" y="4894326"/>
              <a:ext cx="1422580" cy="553997"/>
            </a:xfrm>
            <a:prstGeom prst="rect">
              <a:avLst/>
            </a:prstGeom>
            <a:noFill/>
            <a:ln>
              <a:noFill/>
            </a:ln>
          </p:spPr>
          <p:txBody>
            <a:bodyPr wrap="square" lIns="91425" tIns="45700" rIns="91425" bIns="45700" anchor="t" anchorCtr="0">
              <a:noAutofit/>
            </a:bodyPr>
            <a:lstStyle/>
            <a:p>
              <a:pPr defTabSz="913748">
                <a:lnSpc>
                  <a:spcPct val="150000"/>
                </a:lnSpc>
              </a:pPr>
              <a:r>
                <a:rPr lang="en-US" sz="1400" b="1" kern="0" dirty="0">
                  <a:solidFill>
                    <a:srgbClr val="FFFFFF"/>
                  </a:solidFill>
                  <a:latin typeface="微軟正黑體" pitchFamily="18" charset="0"/>
                  <a:cs typeface="Arial"/>
                  <a:sym typeface="Arial"/>
                </a:rPr>
                <a:t>Cashback</a:t>
              </a:r>
            </a:p>
          </p:txBody>
        </p:sp>
      </p:grpSp>
      <p:pic>
        <p:nvPicPr>
          <p:cNvPr id="833" name="Shape 833"/>
          <p:cNvPicPr preferRelativeResize="0"/>
          <p:nvPr/>
        </p:nvPicPr>
        <p:blipFill rotWithShape="1">
          <a:blip r:embed="rId15">
            <a:alphaModFix/>
          </a:blip>
          <a:srcRect/>
          <a:stretch/>
        </p:blipFill>
        <p:spPr>
          <a:xfrm flipH="1">
            <a:off x="3037116" y="1439448"/>
            <a:ext cx="3069772" cy="1021400"/>
          </a:xfrm>
          <a:prstGeom prst="rect">
            <a:avLst/>
          </a:prstGeom>
          <a:noFill/>
          <a:ln>
            <a:noFill/>
          </a:ln>
        </p:spPr>
      </p:pic>
    </p:spTree>
    <p:extLst>
      <p:ext uri="{BB962C8B-B14F-4D97-AF65-F5344CB8AC3E}">
        <p14:creationId xmlns:p14="http://schemas.microsoft.com/office/powerpoint/2010/main" val="222473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92"/>
                                        </p:tgtEl>
                                        <p:attrNameLst>
                                          <p:attrName>style.visibility</p:attrName>
                                        </p:attrNameLst>
                                      </p:cBhvr>
                                      <p:to>
                                        <p:strVal val="visible"/>
                                      </p:to>
                                    </p:set>
                                    <p:anim calcmode="lin" valueType="num">
                                      <p:cBhvr additive="base">
                                        <p:cTn id="7" dur="1500"/>
                                        <p:tgtEl>
                                          <p:spTgt spid="792"/>
                                        </p:tgtEl>
                                        <p:attrNameLst>
                                          <p:attrName>ppt_w</p:attrName>
                                        </p:attrNameLst>
                                      </p:cBhvr>
                                      <p:tavLst>
                                        <p:tav tm="0">
                                          <p:val>
                                            <p:strVal val="0"/>
                                          </p:val>
                                        </p:tav>
                                        <p:tav tm="100000">
                                          <p:val>
                                            <p:strVal val="#ppt_w"/>
                                          </p:val>
                                        </p:tav>
                                      </p:tavLst>
                                    </p:anim>
                                    <p:anim calcmode="lin" valueType="num">
                                      <p:cBhvr additive="base">
                                        <p:cTn id="8" dur="1500"/>
                                        <p:tgtEl>
                                          <p:spTgt spid="792"/>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94"/>
                                        </p:tgtEl>
                                        <p:attrNameLst>
                                          <p:attrName>style.visibility</p:attrName>
                                        </p:attrNameLst>
                                      </p:cBhvr>
                                      <p:to>
                                        <p:strVal val="visible"/>
                                      </p:to>
                                    </p:set>
                                    <p:anim calcmode="lin" valueType="num">
                                      <p:cBhvr additive="base">
                                        <p:cTn id="11" dur="2000"/>
                                        <p:tgtEl>
                                          <p:spTgt spid="794"/>
                                        </p:tgtEl>
                                        <p:attrNameLst>
                                          <p:attrName>ppt_w</p:attrName>
                                        </p:attrNameLst>
                                      </p:cBhvr>
                                      <p:tavLst>
                                        <p:tav tm="0">
                                          <p:val>
                                            <p:strVal val="0"/>
                                          </p:val>
                                        </p:tav>
                                        <p:tav tm="100000">
                                          <p:val>
                                            <p:strVal val="#ppt_w"/>
                                          </p:val>
                                        </p:tav>
                                      </p:tavLst>
                                    </p:anim>
                                    <p:anim calcmode="lin" valueType="num">
                                      <p:cBhvr additive="base">
                                        <p:cTn id="12" dur="2000"/>
                                        <p:tgtEl>
                                          <p:spTgt spid="794"/>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793"/>
                                        </p:tgtEl>
                                        <p:attrNameLst>
                                          <p:attrName>style.visibility</p:attrName>
                                        </p:attrNameLst>
                                      </p:cBhvr>
                                      <p:to>
                                        <p:strVal val="visible"/>
                                      </p:to>
                                    </p:set>
                                    <p:anim calcmode="lin" valueType="num">
                                      <p:cBhvr additive="base">
                                        <p:cTn id="15" dur="1500"/>
                                        <p:tgtEl>
                                          <p:spTgt spid="793"/>
                                        </p:tgtEl>
                                        <p:attrNameLst>
                                          <p:attrName>ppt_w</p:attrName>
                                        </p:attrNameLst>
                                      </p:cBhvr>
                                      <p:tavLst>
                                        <p:tav tm="0">
                                          <p:val>
                                            <p:strVal val="0"/>
                                          </p:val>
                                        </p:tav>
                                        <p:tav tm="100000">
                                          <p:val>
                                            <p:strVal val="#ppt_w"/>
                                          </p:val>
                                        </p:tav>
                                      </p:tavLst>
                                    </p:anim>
                                    <p:anim calcmode="lin" valueType="num">
                                      <p:cBhvr additive="base">
                                        <p:cTn id="16" dur="1500"/>
                                        <p:tgtEl>
                                          <p:spTgt spid="793"/>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795"/>
                                        </p:tgtEl>
                                        <p:attrNameLst>
                                          <p:attrName>style.visibility</p:attrName>
                                        </p:attrNameLst>
                                      </p:cBhvr>
                                      <p:to>
                                        <p:strVal val="visible"/>
                                      </p:to>
                                    </p:set>
                                    <p:anim calcmode="lin" valueType="num">
                                      <p:cBhvr additive="base">
                                        <p:cTn id="19" dur="1000"/>
                                        <p:tgtEl>
                                          <p:spTgt spid="795"/>
                                        </p:tgtEl>
                                        <p:attrNameLst>
                                          <p:attrName>ppt_w</p:attrName>
                                        </p:attrNameLst>
                                      </p:cBhvr>
                                      <p:tavLst>
                                        <p:tav tm="0">
                                          <p:val>
                                            <p:strVal val="0"/>
                                          </p:val>
                                        </p:tav>
                                        <p:tav tm="100000">
                                          <p:val>
                                            <p:strVal val="#ppt_w"/>
                                          </p:val>
                                        </p:tav>
                                      </p:tavLst>
                                    </p:anim>
                                    <p:anim calcmode="lin" valueType="num">
                                      <p:cBhvr additive="base">
                                        <p:cTn id="20" dur="1000"/>
                                        <p:tgtEl>
                                          <p:spTgt spid="795"/>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796"/>
                                        </p:tgtEl>
                                        <p:attrNameLst>
                                          <p:attrName>style.visibility</p:attrName>
                                        </p:attrNameLst>
                                      </p:cBhvr>
                                      <p:to>
                                        <p:strVal val="visible"/>
                                      </p:to>
                                    </p:set>
                                    <p:anim calcmode="lin" valueType="num">
                                      <p:cBhvr additive="base">
                                        <p:cTn id="23" dur="1500"/>
                                        <p:tgtEl>
                                          <p:spTgt spid="796"/>
                                        </p:tgtEl>
                                        <p:attrNameLst>
                                          <p:attrName>ppt_w</p:attrName>
                                        </p:attrNameLst>
                                      </p:cBhvr>
                                      <p:tavLst>
                                        <p:tav tm="0">
                                          <p:val>
                                            <p:strVal val="0"/>
                                          </p:val>
                                        </p:tav>
                                        <p:tav tm="100000">
                                          <p:val>
                                            <p:strVal val="#ppt_w"/>
                                          </p:val>
                                        </p:tav>
                                      </p:tavLst>
                                    </p:anim>
                                    <p:anim calcmode="lin" valueType="num">
                                      <p:cBhvr additive="base">
                                        <p:cTn id="24" dur="1500"/>
                                        <p:tgtEl>
                                          <p:spTgt spid="796"/>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797"/>
                                        </p:tgtEl>
                                        <p:attrNameLst>
                                          <p:attrName>style.visibility</p:attrName>
                                        </p:attrNameLst>
                                      </p:cBhvr>
                                      <p:to>
                                        <p:strVal val="visible"/>
                                      </p:to>
                                    </p:set>
                                    <p:anim calcmode="lin" valueType="num">
                                      <p:cBhvr additive="base">
                                        <p:cTn id="27" dur="2000"/>
                                        <p:tgtEl>
                                          <p:spTgt spid="797"/>
                                        </p:tgtEl>
                                        <p:attrNameLst>
                                          <p:attrName>ppt_w</p:attrName>
                                        </p:attrNameLst>
                                      </p:cBhvr>
                                      <p:tavLst>
                                        <p:tav tm="0">
                                          <p:val>
                                            <p:strVal val="0"/>
                                          </p:val>
                                        </p:tav>
                                        <p:tav tm="100000">
                                          <p:val>
                                            <p:strVal val="#ppt_w"/>
                                          </p:val>
                                        </p:tav>
                                      </p:tavLst>
                                    </p:anim>
                                    <p:anim calcmode="lin" valueType="num">
                                      <p:cBhvr additive="base">
                                        <p:cTn id="28" dur="2000"/>
                                        <p:tgtEl>
                                          <p:spTgt spid="797"/>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799"/>
                                        </p:tgtEl>
                                        <p:attrNameLst>
                                          <p:attrName>style.visibility</p:attrName>
                                        </p:attrNameLst>
                                      </p:cBhvr>
                                      <p:to>
                                        <p:strVal val="visible"/>
                                      </p:to>
                                    </p:set>
                                    <p:anim calcmode="lin" valueType="num">
                                      <p:cBhvr additive="base">
                                        <p:cTn id="31" dur="1500"/>
                                        <p:tgtEl>
                                          <p:spTgt spid="799"/>
                                        </p:tgtEl>
                                        <p:attrNameLst>
                                          <p:attrName>ppt_w</p:attrName>
                                        </p:attrNameLst>
                                      </p:cBhvr>
                                      <p:tavLst>
                                        <p:tav tm="0">
                                          <p:val>
                                            <p:strVal val="0"/>
                                          </p:val>
                                        </p:tav>
                                        <p:tav tm="100000">
                                          <p:val>
                                            <p:strVal val="#ppt_w"/>
                                          </p:val>
                                        </p:tav>
                                      </p:tavLst>
                                    </p:anim>
                                    <p:anim calcmode="lin" valueType="num">
                                      <p:cBhvr additive="base">
                                        <p:cTn id="32" dur="1500"/>
                                        <p:tgtEl>
                                          <p:spTgt spid="799"/>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800"/>
                                        </p:tgtEl>
                                        <p:attrNameLst>
                                          <p:attrName>style.visibility</p:attrName>
                                        </p:attrNameLst>
                                      </p:cBhvr>
                                      <p:to>
                                        <p:strVal val="visible"/>
                                      </p:to>
                                    </p:set>
                                    <p:anim calcmode="lin" valueType="num">
                                      <p:cBhvr additive="base">
                                        <p:cTn id="35" dur="2000"/>
                                        <p:tgtEl>
                                          <p:spTgt spid="800"/>
                                        </p:tgtEl>
                                        <p:attrNameLst>
                                          <p:attrName>ppt_w</p:attrName>
                                        </p:attrNameLst>
                                      </p:cBhvr>
                                      <p:tavLst>
                                        <p:tav tm="0">
                                          <p:val>
                                            <p:strVal val="0"/>
                                          </p:val>
                                        </p:tav>
                                        <p:tav tm="100000">
                                          <p:val>
                                            <p:strVal val="#ppt_w"/>
                                          </p:val>
                                        </p:tav>
                                      </p:tavLst>
                                    </p:anim>
                                    <p:anim calcmode="lin" valueType="num">
                                      <p:cBhvr additive="base">
                                        <p:cTn id="36" dur="2000"/>
                                        <p:tgtEl>
                                          <p:spTgt spid="80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801"/>
                                        </p:tgtEl>
                                        <p:attrNameLst>
                                          <p:attrName>style.visibility</p:attrName>
                                        </p:attrNameLst>
                                      </p:cBhvr>
                                      <p:to>
                                        <p:strVal val="visible"/>
                                      </p:to>
                                    </p:set>
                                    <p:anim calcmode="lin" valueType="num">
                                      <p:cBhvr additive="base">
                                        <p:cTn id="39" dur="1500"/>
                                        <p:tgtEl>
                                          <p:spTgt spid="801"/>
                                        </p:tgtEl>
                                        <p:attrNameLst>
                                          <p:attrName>ppt_w</p:attrName>
                                        </p:attrNameLst>
                                      </p:cBhvr>
                                      <p:tavLst>
                                        <p:tav tm="0">
                                          <p:val>
                                            <p:strVal val="0"/>
                                          </p:val>
                                        </p:tav>
                                        <p:tav tm="100000">
                                          <p:val>
                                            <p:strVal val="#ppt_w"/>
                                          </p:val>
                                        </p:tav>
                                      </p:tavLst>
                                    </p:anim>
                                    <p:anim calcmode="lin" valueType="num">
                                      <p:cBhvr additive="base">
                                        <p:cTn id="40" dur="1500"/>
                                        <p:tgtEl>
                                          <p:spTgt spid="801"/>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798"/>
                                        </p:tgtEl>
                                        <p:attrNameLst>
                                          <p:attrName>style.visibility</p:attrName>
                                        </p:attrNameLst>
                                      </p:cBhvr>
                                      <p:to>
                                        <p:strVal val="visible"/>
                                      </p:to>
                                    </p:set>
                                    <p:anim calcmode="lin" valueType="num">
                                      <p:cBhvr additive="base">
                                        <p:cTn id="43" dur="1000"/>
                                        <p:tgtEl>
                                          <p:spTgt spid="798"/>
                                        </p:tgtEl>
                                        <p:attrNameLst>
                                          <p:attrName>ppt_w</p:attrName>
                                        </p:attrNameLst>
                                      </p:cBhvr>
                                      <p:tavLst>
                                        <p:tav tm="0">
                                          <p:val>
                                            <p:strVal val="0"/>
                                          </p:val>
                                        </p:tav>
                                        <p:tav tm="100000">
                                          <p:val>
                                            <p:strVal val="#ppt_w"/>
                                          </p:val>
                                        </p:tav>
                                      </p:tavLst>
                                    </p:anim>
                                    <p:anim calcmode="lin" valueType="num">
                                      <p:cBhvr additive="base">
                                        <p:cTn id="44" dur="1000"/>
                                        <p:tgtEl>
                                          <p:spTgt spid="798"/>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791"/>
                                        </p:tgtEl>
                                        <p:attrNameLst>
                                          <p:attrName>style.visibility</p:attrName>
                                        </p:attrNameLst>
                                      </p:cBhvr>
                                      <p:to>
                                        <p:strVal val="visible"/>
                                      </p:to>
                                    </p:set>
                                    <p:anim calcmode="lin" valueType="num">
                                      <p:cBhvr additive="base">
                                        <p:cTn id="47" dur="1500"/>
                                        <p:tgtEl>
                                          <p:spTgt spid="791"/>
                                        </p:tgtEl>
                                        <p:attrNameLst>
                                          <p:attrName>ppt_w</p:attrName>
                                        </p:attrNameLst>
                                      </p:cBhvr>
                                      <p:tavLst>
                                        <p:tav tm="0">
                                          <p:val>
                                            <p:strVal val="0"/>
                                          </p:val>
                                        </p:tav>
                                        <p:tav tm="100000">
                                          <p:val>
                                            <p:strVal val="#ppt_w"/>
                                          </p:val>
                                        </p:tav>
                                      </p:tavLst>
                                    </p:anim>
                                    <p:anim calcmode="lin" valueType="num">
                                      <p:cBhvr additive="base">
                                        <p:cTn id="48" dur="1500"/>
                                        <p:tgtEl>
                                          <p:spTgt spid="79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0"/>
            <a:ext cx="9144000" cy="5143500"/>
          </a:xfrm>
          <a:prstGeom prst="rect">
            <a:avLst/>
          </a:prstGeom>
          <a:blipFill dpi="0" rotWithShape="1">
            <a:blip r:embed="rId2">
              <a:alphaModFix amt="7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0" rIns="91380" bIns="45690" rtlCol="0" anchor="ctr"/>
          <a:lstStyle/>
          <a:p>
            <a:pPr algn="ctr" defTabSz="913725">
              <a:defRPr/>
            </a:pPr>
            <a:endParaRPr lang="zh-HK" altLang="en-US" kern="0">
              <a:solidFill>
                <a:sysClr val="windowText" lastClr="000000"/>
              </a:solidFill>
              <a:latin typeface="微軟正黑體" panose="020B0604030504040204" pitchFamily="34" charset="-120"/>
              <a:ea typeface="微軟正黑體" panose="020B0604030504040204" pitchFamily="34" charset="-120"/>
              <a:sym typeface="Arial"/>
            </a:endParaRPr>
          </a:p>
        </p:txBody>
      </p:sp>
      <p:grpSp>
        <p:nvGrpSpPr>
          <p:cNvPr id="8" name="群組 7"/>
          <p:cNvGrpSpPr/>
          <p:nvPr/>
        </p:nvGrpSpPr>
        <p:grpSpPr>
          <a:xfrm>
            <a:off x="-16328" y="1"/>
            <a:ext cx="4317423" cy="5143502"/>
            <a:chOff x="-16328" y="0"/>
            <a:chExt cx="4317423" cy="5143502"/>
          </a:xfrm>
        </p:grpSpPr>
        <p:pic>
          <p:nvPicPr>
            <p:cNvPr id="9" name="Shape 839"/>
            <p:cNvPicPr preferRelativeResize="0"/>
            <p:nvPr/>
          </p:nvPicPr>
          <p:blipFill rotWithShape="1">
            <a:blip r:embed="rId3">
              <a:alphaModFix/>
            </a:blip>
            <a:srcRect/>
            <a:stretch/>
          </p:blipFill>
          <p:spPr>
            <a:xfrm>
              <a:off x="-16328" y="0"/>
              <a:ext cx="4301837" cy="5143500"/>
            </a:xfrm>
            <a:prstGeom prst="rect">
              <a:avLst/>
            </a:prstGeom>
            <a:noFill/>
            <a:ln>
              <a:noFill/>
            </a:ln>
          </p:spPr>
        </p:pic>
        <p:sp>
          <p:nvSpPr>
            <p:cNvPr id="10" name="Shape 841"/>
            <p:cNvSpPr/>
            <p:nvPr/>
          </p:nvSpPr>
          <p:spPr>
            <a:xfrm>
              <a:off x="-8164" y="718459"/>
              <a:ext cx="4309259" cy="4425043"/>
            </a:xfrm>
            <a:prstGeom prst="rect">
              <a:avLst/>
            </a:prstGeom>
            <a:gradFill>
              <a:gsLst>
                <a:gs pos="0">
                  <a:srgbClr val="000000">
                    <a:alpha val="0"/>
                  </a:srgbClr>
                </a:gs>
                <a:gs pos="74000">
                  <a:srgbClr val="000000">
                    <a:alpha val="69803"/>
                  </a:srgbClr>
                </a:gs>
                <a:gs pos="100000">
                  <a:schemeClr val="dk1"/>
                </a:gs>
              </a:gsLst>
              <a:lin ang="5400000" scaled="0"/>
            </a:gradFill>
            <a:ln>
              <a:noFill/>
            </a:ln>
          </p:spPr>
          <p:txBody>
            <a:bodyPr wrap="square" lIns="68575" tIns="34275" rIns="68575" bIns="34275" anchor="ctr" anchorCtr="0">
              <a:noAutofit/>
            </a:bodyPr>
            <a:lstStyle/>
            <a:p>
              <a:pPr algn="ctr" defTabSz="913748"/>
              <a:endParaRPr kern="0">
                <a:solidFill>
                  <a:srgbClr val="FFFFFF"/>
                </a:solidFill>
                <a:latin typeface="微軟正黑體" panose="020B0604030504040204" pitchFamily="34" charset="-120"/>
                <a:ea typeface="微軟正黑體" panose="020B0604030504040204" pitchFamily="34" charset="-120"/>
                <a:cs typeface="Century Gothic"/>
                <a:sym typeface="Century Gothic"/>
              </a:endParaRPr>
            </a:p>
          </p:txBody>
        </p:sp>
        <p:sp>
          <p:nvSpPr>
            <p:cNvPr id="11" name="Shape 842"/>
            <p:cNvSpPr/>
            <p:nvPr/>
          </p:nvSpPr>
          <p:spPr>
            <a:xfrm>
              <a:off x="0" y="4361423"/>
              <a:ext cx="4224425" cy="646331"/>
            </a:xfrm>
            <a:prstGeom prst="rect">
              <a:avLst/>
            </a:prstGeom>
            <a:noFill/>
            <a:ln>
              <a:noFill/>
            </a:ln>
          </p:spPr>
          <p:txBody>
            <a:bodyPr wrap="square" lIns="91425" tIns="45700" rIns="91425" bIns="45700" anchor="t" anchorCtr="0">
              <a:noAutofit/>
            </a:bodyPr>
            <a:lstStyle/>
            <a:p>
              <a:pPr defTabSz="913748"/>
              <a:r>
                <a:rPr lang="en-US" sz="2800" b="1" kern="0" dirty="0">
                  <a:solidFill>
                    <a:srgbClr val="FFFFFF"/>
                  </a:solidFill>
                  <a:latin typeface="微軟正黑體" pitchFamily="18" charset="0"/>
                  <a:cs typeface="Arial"/>
                  <a:sym typeface="Arial"/>
                </a:rPr>
                <a:t>Partner Store Shopping</a:t>
              </a:r>
            </a:p>
          </p:txBody>
        </p:sp>
      </p:grpSp>
      <p:pic>
        <p:nvPicPr>
          <p:cNvPr id="12" name="圖片 11"/>
          <p:cNvPicPr>
            <a:picLocks noChangeAspect="1"/>
          </p:cNvPicPr>
          <p:nvPr/>
        </p:nvPicPr>
        <p:blipFill rotWithShape="1">
          <a:blip r:embed="rId4"/>
          <a:srcRect t="9747" r="-162" b="5301"/>
          <a:stretch/>
        </p:blipFill>
        <p:spPr>
          <a:xfrm>
            <a:off x="4301095" y="3"/>
            <a:ext cx="4834740" cy="5156200"/>
          </a:xfrm>
          <a:prstGeom prst="rect">
            <a:avLst/>
          </a:prstGeom>
        </p:spPr>
      </p:pic>
      <p:sp>
        <p:nvSpPr>
          <p:cNvPr id="13" name="Shape 843"/>
          <p:cNvSpPr/>
          <p:nvPr/>
        </p:nvSpPr>
        <p:spPr>
          <a:xfrm>
            <a:off x="-16330" y="251340"/>
            <a:ext cx="4240755" cy="2878668"/>
          </a:xfrm>
          <a:prstGeom prst="rect">
            <a:avLst/>
          </a:prstGeom>
          <a:noFill/>
          <a:ln>
            <a:noFill/>
          </a:ln>
        </p:spPr>
        <p:txBody>
          <a:bodyPr wrap="square" lIns="68529" tIns="34274" rIns="68529" bIns="34274" anchor="t" anchorCtr="0">
            <a:noAutofit/>
          </a:bodyPr>
          <a:lstStyle/>
          <a:p>
            <a:pPr marL="42832" indent="-4762" algn="ctr" defTabSz="913748">
              <a:lnSpc>
                <a:spcPct val="150000"/>
              </a:lnSpc>
            </a:pPr>
            <a:r>
              <a:rPr lang="en-US" sz="2400" b="1" kern="0" dirty="0">
                <a:solidFill>
                  <a:srgbClr val="FFFFFF"/>
                </a:solidFill>
                <a:latin typeface="微軟正黑體" pitchFamily="18" charset="0"/>
                <a:cs typeface="Arial"/>
                <a:sym typeface="Arial"/>
              </a:rPr>
              <a:t>Transfer your shopping activities </a:t>
            </a:r>
          </a:p>
          <a:p>
            <a:pPr marL="42832" indent="-4762" algn="ctr" defTabSz="913748">
              <a:lnSpc>
                <a:spcPct val="150000"/>
              </a:lnSpc>
            </a:pPr>
            <a:r>
              <a:rPr lang="en-US" sz="2400" b="1" kern="0" dirty="0">
                <a:solidFill>
                  <a:srgbClr val="FFFFFF"/>
                </a:solidFill>
                <a:latin typeface="微軟正黑體" pitchFamily="18" charset="0"/>
                <a:cs typeface="Arial"/>
                <a:sym typeface="Arial"/>
              </a:rPr>
              <a:t>via other methods</a:t>
            </a:r>
          </a:p>
          <a:p>
            <a:pPr marL="42832" indent="-4762" algn="ctr" defTabSz="913748">
              <a:lnSpc>
                <a:spcPct val="150000"/>
              </a:lnSpc>
            </a:pPr>
            <a:r>
              <a:rPr lang="en-US" sz="2400" b="1" kern="0" dirty="0">
                <a:solidFill>
                  <a:srgbClr val="FFFFFF"/>
                </a:solidFill>
                <a:latin typeface="微軟正黑體" pitchFamily="18" charset="0"/>
                <a:cs typeface="Arial"/>
                <a:sym typeface="Arial"/>
              </a:rPr>
              <a:t>to your own </a:t>
            </a:r>
            <a:r>
              <a:rPr lang="en-US" sz="2800" b="1" kern="0" dirty="0">
                <a:solidFill>
                  <a:srgbClr val="FFFFFF"/>
                </a:solidFill>
                <a:latin typeface="微軟正黑體" pitchFamily="18" charset="0"/>
                <a:cs typeface="Arial"/>
                <a:sym typeface="Arial"/>
              </a:rPr>
              <a:t>HK.SHOP.COM</a:t>
            </a:r>
            <a:r>
              <a:rPr lang="en-US" sz="2400" b="1" kern="0" dirty="0">
                <a:solidFill>
                  <a:srgbClr val="FFFFFF"/>
                </a:solidFill>
                <a:latin typeface="微軟正黑體" pitchFamily="18" charset="0"/>
                <a:cs typeface="Arial"/>
                <a:sym typeface="Arial"/>
              </a:rPr>
              <a:t> </a:t>
            </a:r>
          </a:p>
          <a:p>
            <a:pPr marL="42832" indent="-4762" algn="ctr" defTabSz="913748">
              <a:lnSpc>
                <a:spcPct val="150000"/>
              </a:lnSpc>
            </a:pPr>
            <a:r>
              <a:rPr lang="en-US" sz="2400" b="1" kern="0" dirty="0">
                <a:solidFill>
                  <a:srgbClr val="FFFFFF"/>
                </a:solidFill>
                <a:latin typeface="微軟正黑體" pitchFamily="18" charset="0"/>
                <a:cs typeface="Arial"/>
                <a:sym typeface="Arial"/>
              </a:rPr>
              <a:t>You can find the same items in Partner Stores.</a:t>
            </a:r>
          </a:p>
        </p:txBody>
      </p:sp>
    </p:spTree>
    <p:extLst>
      <p:ext uri="{BB962C8B-B14F-4D97-AF65-F5344CB8AC3E}">
        <p14:creationId xmlns:p14="http://schemas.microsoft.com/office/powerpoint/2010/main" val="2596035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 Rentals [海外商店]"/>
          <p:cNvPicPr>
            <a:picLocks noChangeAspect="1" noChangeArrowheads="1"/>
          </p:cNvPicPr>
          <p:nvPr/>
        </p:nvPicPr>
        <p:blipFill>
          <a:blip r:embed="rId2" cstate="print"/>
          <a:srcRect/>
          <a:stretch>
            <a:fillRect/>
          </a:stretch>
        </p:blipFill>
        <p:spPr bwMode="auto">
          <a:xfrm>
            <a:off x="1547664" y="1770601"/>
            <a:ext cx="972108" cy="153080"/>
          </a:xfrm>
          <a:prstGeom prst="rect">
            <a:avLst/>
          </a:prstGeom>
          <a:noFill/>
        </p:spPr>
      </p:pic>
      <p:pic>
        <p:nvPicPr>
          <p:cNvPr id="1028" name="Picture 4" descr="Cruise Direct [海外商店]"/>
          <p:cNvPicPr>
            <a:picLocks noChangeAspect="1" noChangeArrowheads="1"/>
          </p:cNvPicPr>
          <p:nvPr/>
        </p:nvPicPr>
        <p:blipFill>
          <a:blip r:embed="rId3" cstate="print"/>
          <a:srcRect/>
          <a:stretch>
            <a:fillRect/>
          </a:stretch>
        </p:blipFill>
        <p:spPr bwMode="auto">
          <a:xfrm>
            <a:off x="3113864" y="3273854"/>
            <a:ext cx="918103" cy="218909"/>
          </a:xfrm>
          <a:prstGeom prst="rect">
            <a:avLst/>
          </a:prstGeom>
          <a:noFill/>
        </p:spPr>
      </p:pic>
      <p:pic>
        <p:nvPicPr>
          <p:cNvPr id="1032" name="Picture 8" descr="HomeAway旅遊訂房"/>
          <p:cNvPicPr>
            <a:picLocks noChangeAspect="1" noChangeArrowheads="1"/>
          </p:cNvPicPr>
          <p:nvPr/>
        </p:nvPicPr>
        <p:blipFill>
          <a:blip r:embed="rId4" cstate="print"/>
          <a:srcRect/>
          <a:stretch>
            <a:fillRect/>
          </a:stretch>
        </p:blipFill>
        <p:spPr bwMode="auto">
          <a:xfrm>
            <a:off x="5256081" y="2787775"/>
            <a:ext cx="1152124" cy="218372"/>
          </a:xfrm>
          <a:prstGeom prst="rect">
            <a:avLst/>
          </a:prstGeom>
          <a:noFill/>
        </p:spPr>
      </p:pic>
      <p:grpSp>
        <p:nvGrpSpPr>
          <p:cNvPr id="15" name="群組 88"/>
          <p:cNvGrpSpPr/>
          <p:nvPr/>
        </p:nvGrpSpPr>
        <p:grpSpPr>
          <a:xfrm>
            <a:off x="6732240" y="803782"/>
            <a:ext cx="1026114" cy="375367"/>
            <a:chOff x="5148064" y="260648"/>
            <a:chExt cx="1512168" cy="708688"/>
          </a:xfrm>
        </p:grpSpPr>
        <p:pic>
          <p:nvPicPr>
            <p:cNvPr id="1034" name="Picture 10" descr="Hotel Planner"/>
            <p:cNvPicPr>
              <a:picLocks noChangeAspect="1" noChangeArrowheads="1"/>
            </p:cNvPicPr>
            <p:nvPr/>
          </p:nvPicPr>
          <p:blipFill>
            <a:blip r:embed="rId5" cstate="print"/>
            <a:srcRect l="4278" r="5875"/>
            <a:stretch>
              <a:fillRect/>
            </a:stretch>
          </p:blipFill>
          <p:spPr bwMode="auto">
            <a:xfrm>
              <a:off x="5148064" y="260648"/>
              <a:ext cx="1512168" cy="448817"/>
            </a:xfrm>
            <a:prstGeom prst="rect">
              <a:avLst/>
            </a:prstGeom>
            <a:noFill/>
          </p:spPr>
        </p:pic>
        <p:sp>
          <p:nvSpPr>
            <p:cNvPr id="11" name="矩形 10"/>
            <p:cNvSpPr/>
            <p:nvPr/>
          </p:nvSpPr>
          <p:spPr>
            <a:xfrm>
              <a:off x="5436096" y="620689"/>
              <a:ext cx="1080121" cy="348647"/>
            </a:xfrm>
            <a:prstGeom prst="rect">
              <a:avLst/>
            </a:prstGeom>
          </p:spPr>
          <p:txBody>
            <a:bodyPr wrap="square">
              <a:spAutoFit/>
            </a:bodyPr>
            <a:lstStyle/>
            <a:p>
              <a:pPr defTabSz="685375" fontAlgn="base"/>
              <a:r>
                <a:rPr lang="en-US" sz="600" b="1" kern="0" dirty="0">
                  <a:solidFill>
                    <a:srgbClr val="000000"/>
                  </a:solidFill>
                  <a:cs typeface="Arial"/>
                  <a:sym typeface="Arial"/>
                </a:rPr>
                <a:t>2.00%</a:t>
              </a:r>
              <a:r>
                <a:rPr lang="en-US" sz="600" b="1" kern="0" dirty="0">
                  <a:solidFill>
                    <a:srgbClr val="000000"/>
                  </a:solidFill>
                  <a:latin typeface="新細明體" pitchFamily="18" charset="0"/>
                  <a:cs typeface="Arial"/>
                  <a:sym typeface="Arial"/>
                </a:rPr>
                <a:t>Cashback</a:t>
              </a:r>
            </a:p>
          </p:txBody>
        </p:sp>
      </p:grpSp>
      <p:grpSp>
        <p:nvGrpSpPr>
          <p:cNvPr id="17" name="群組 90"/>
          <p:cNvGrpSpPr/>
          <p:nvPr/>
        </p:nvGrpSpPr>
        <p:grpSpPr>
          <a:xfrm>
            <a:off x="7002270" y="1594974"/>
            <a:ext cx="918102" cy="286240"/>
            <a:chOff x="5076056" y="1484784"/>
            <a:chExt cx="1368152" cy="901690"/>
          </a:xfrm>
        </p:grpSpPr>
        <p:pic>
          <p:nvPicPr>
            <p:cNvPr id="1036" name="Picture 12" descr="Hotel.Info 酒店預訂"/>
            <p:cNvPicPr>
              <a:picLocks noChangeAspect="1" noChangeArrowheads="1"/>
            </p:cNvPicPr>
            <p:nvPr/>
          </p:nvPicPr>
          <p:blipFill>
            <a:blip r:embed="rId6" cstate="print"/>
            <a:srcRect l="8626" r="9426" b="-638"/>
            <a:stretch>
              <a:fillRect/>
            </a:stretch>
          </p:blipFill>
          <p:spPr bwMode="auto">
            <a:xfrm>
              <a:off x="5076056" y="1484784"/>
              <a:ext cx="1368152" cy="360040"/>
            </a:xfrm>
            <a:prstGeom prst="rect">
              <a:avLst/>
            </a:prstGeom>
            <a:noFill/>
          </p:spPr>
        </p:pic>
        <p:sp>
          <p:nvSpPr>
            <p:cNvPr id="14" name="矩形 13"/>
            <p:cNvSpPr/>
            <p:nvPr/>
          </p:nvSpPr>
          <p:spPr>
            <a:xfrm>
              <a:off x="5156537" y="1804754"/>
              <a:ext cx="1215665" cy="581720"/>
            </a:xfrm>
            <a:prstGeom prst="rect">
              <a:avLst/>
            </a:prstGeom>
          </p:spPr>
          <p:txBody>
            <a:bodyPr wrap="square">
              <a:spAutoFit/>
            </a:bodyPr>
            <a:lstStyle/>
            <a:p>
              <a:pPr defTabSz="685375" fontAlgn="base"/>
              <a:r>
                <a:rPr lang="en-US" sz="600" b="1" kern="0" dirty="0">
                  <a:solidFill>
                    <a:srgbClr val="000000"/>
                  </a:solidFill>
                  <a:cs typeface="Arial"/>
                  <a:sym typeface="Arial"/>
                </a:rPr>
                <a:t>2.00%</a:t>
              </a:r>
              <a:r>
                <a:rPr lang="en-US" sz="600" b="1" kern="0" dirty="0">
                  <a:solidFill>
                    <a:srgbClr val="000000"/>
                  </a:solidFill>
                  <a:latin typeface="新細明體" pitchFamily="18" charset="0"/>
                  <a:cs typeface="Arial"/>
                  <a:sym typeface="Arial"/>
                </a:rPr>
                <a:t>Cashback</a:t>
              </a:r>
            </a:p>
          </p:txBody>
        </p:sp>
      </p:grpSp>
      <p:grpSp>
        <p:nvGrpSpPr>
          <p:cNvPr id="19" name="群組 89"/>
          <p:cNvGrpSpPr/>
          <p:nvPr/>
        </p:nvGrpSpPr>
        <p:grpSpPr>
          <a:xfrm>
            <a:off x="6030162" y="1113589"/>
            <a:ext cx="864096" cy="737102"/>
            <a:chOff x="7308304" y="260648"/>
            <a:chExt cx="1152128" cy="1074166"/>
          </a:xfrm>
        </p:grpSpPr>
        <p:pic>
          <p:nvPicPr>
            <p:cNvPr id="1038" name="Picture 14" descr="Hotels.com"/>
            <p:cNvPicPr>
              <a:picLocks noChangeAspect="1" noChangeArrowheads="1"/>
            </p:cNvPicPr>
            <p:nvPr/>
          </p:nvPicPr>
          <p:blipFill>
            <a:blip r:embed="rId7" cstate="print"/>
            <a:srcRect/>
            <a:stretch>
              <a:fillRect/>
            </a:stretch>
          </p:blipFill>
          <p:spPr bwMode="auto">
            <a:xfrm>
              <a:off x="7335180" y="260648"/>
              <a:ext cx="972108" cy="648072"/>
            </a:xfrm>
            <a:prstGeom prst="rect">
              <a:avLst/>
            </a:prstGeom>
            <a:noFill/>
          </p:spPr>
        </p:pic>
        <p:sp>
          <p:nvSpPr>
            <p:cNvPr id="16" name="矩形 15"/>
            <p:cNvSpPr/>
            <p:nvPr/>
          </p:nvSpPr>
          <p:spPr>
            <a:xfrm>
              <a:off x="7308304" y="908722"/>
              <a:ext cx="1152128" cy="426092"/>
            </a:xfrm>
            <a:prstGeom prst="rect">
              <a:avLst/>
            </a:prstGeom>
          </p:spPr>
          <p:txBody>
            <a:bodyPr wrap="square">
              <a:spAutoFit/>
            </a:bodyPr>
            <a:lstStyle/>
            <a:p>
              <a:pPr algn="ctr" defTabSz="685375" fontAlgn="base"/>
              <a:r>
                <a:rPr lang="en-US" sz="600" b="1" kern="0" dirty="0">
                  <a:solidFill>
                    <a:srgbClr val="000000"/>
                  </a:solidFill>
                  <a:cs typeface="Arial"/>
                  <a:sym typeface="Arial"/>
                </a:rPr>
                <a:t>3.00%</a:t>
              </a:r>
              <a:r>
                <a:rPr lang="en-US" sz="600" b="1" kern="0" dirty="0">
                  <a:solidFill>
                    <a:srgbClr val="000000"/>
                  </a:solidFill>
                  <a:latin typeface="新細明體" pitchFamily="18" charset="0"/>
                  <a:cs typeface="Arial"/>
                  <a:sym typeface="Arial"/>
                </a:rPr>
                <a:t>Cashback</a:t>
              </a:r>
            </a:p>
            <a:p>
              <a:pPr defTabSz="685375" fontAlgn="base"/>
              <a:r>
                <a:rPr lang="en-US" altLang="zh-TW" sz="700" b="1" kern="0" dirty="0">
                  <a:solidFill>
                    <a:prstClr val="black"/>
                  </a:solidFill>
                  <a:cs typeface="Arial"/>
                  <a:sym typeface="Arial"/>
                </a:rPr>
                <a:t>    </a:t>
              </a:r>
              <a:endParaRPr lang="zh-TW" altLang="en-US" sz="700" kern="0" dirty="0">
                <a:solidFill>
                  <a:prstClr val="black"/>
                </a:solidFill>
                <a:cs typeface="Arial"/>
                <a:sym typeface="Arial"/>
              </a:endParaRPr>
            </a:p>
          </p:txBody>
        </p:sp>
      </p:grpSp>
      <p:pic>
        <p:nvPicPr>
          <p:cNvPr id="1040" name="Picture 16" descr="HotelsCombined"/>
          <p:cNvPicPr>
            <a:picLocks noChangeAspect="1" noChangeArrowheads="1"/>
          </p:cNvPicPr>
          <p:nvPr/>
        </p:nvPicPr>
        <p:blipFill>
          <a:blip r:embed="rId8" cstate="print"/>
          <a:srcRect/>
          <a:stretch>
            <a:fillRect/>
          </a:stretch>
        </p:blipFill>
        <p:spPr bwMode="auto">
          <a:xfrm>
            <a:off x="5652121" y="2193710"/>
            <a:ext cx="1098122" cy="230355"/>
          </a:xfrm>
          <a:prstGeom prst="rect">
            <a:avLst/>
          </a:prstGeom>
          <a:noFill/>
        </p:spPr>
      </p:pic>
      <p:grpSp>
        <p:nvGrpSpPr>
          <p:cNvPr id="22" name="群組 92"/>
          <p:cNvGrpSpPr/>
          <p:nvPr/>
        </p:nvGrpSpPr>
        <p:grpSpPr>
          <a:xfrm>
            <a:off x="6840252" y="2065831"/>
            <a:ext cx="1026114" cy="355480"/>
            <a:chOff x="5292080" y="2132856"/>
            <a:chExt cx="1368152" cy="599421"/>
          </a:xfrm>
        </p:grpSpPr>
        <p:pic>
          <p:nvPicPr>
            <p:cNvPr id="1042" name="Picture 18" descr="Otel.com 酒店預訂"/>
            <p:cNvPicPr>
              <a:picLocks noChangeAspect="1" noChangeArrowheads="1"/>
            </p:cNvPicPr>
            <p:nvPr/>
          </p:nvPicPr>
          <p:blipFill>
            <a:blip r:embed="rId9" cstate="print"/>
            <a:srcRect l="8451" r="11268" b="1408"/>
            <a:stretch>
              <a:fillRect/>
            </a:stretch>
          </p:blipFill>
          <p:spPr bwMode="auto">
            <a:xfrm>
              <a:off x="5292080" y="2132856"/>
              <a:ext cx="1368152" cy="360040"/>
            </a:xfrm>
            <a:prstGeom prst="rect">
              <a:avLst/>
            </a:prstGeom>
            <a:noFill/>
          </p:spPr>
        </p:pic>
        <p:sp>
          <p:nvSpPr>
            <p:cNvPr id="21" name="矩形 20"/>
            <p:cNvSpPr/>
            <p:nvPr/>
          </p:nvSpPr>
          <p:spPr>
            <a:xfrm>
              <a:off x="5436096" y="2420888"/>
              <a:ext cx="1080120" cy="311389"/>
            </a:xfrm>
            <a:prstGeom prst="rect">
              <a:avLst/>
            </a:prstGeom>
          </p:spPr>
          <p:txBody>
            <a:bodyPr wrap="square">
              <a:spAutoFit/>
            </a:bodyPr>
            <a:lstStyle/>
            <a:p>
              <a:pPr defTabSz="685375" fontAlgn="base"/>
              <a:r>
                <a:rPr lang="en-US" sz="600" b="1" kern="0" dirty="0">
                  <a:solidFill>
                    <a:srgbClr val="000000"/>
                  </a:solidFill>
                  <a:cs typeface="Arial"/>
                  <a:sym typeface="Arial"/>
                </a:rPr>
                <a:t>3.00%</a:t>
              </a:r>
              <a:r>
                <a:rPr lang="en-US" sz="600" b="1" kern="0" dirty="0">
                  <a:solidFill>
                    <a:srgbClr val="000000"/>
                  </a:solidFill>
                  <a:latin typeface="新細明體" pitchFamily="18" charset="0"/>
                  <a:cs typeface="Arial"/>
                  <a:sym typeface="Arial"/>
                </a:rPr>
                <a:t>Cashback</a:t>
              </a:r>
            </a:p>
          </p:txBody>
        </p:sp>
      </p:grpSp>
      <p:grpSp>
        <p:nvGrpSpPr>
          <p:cNvPr id="24" name="群組 70"/>
          <p:cNvGrpSpPr/>
          <p:nvPr/>
        </p:nvGrpSpPr>
        <p:grpSpPr>
          <a:xfrm>
            <a:off x="1439652" y="2219870"/>
            <a:ext cx="972108" cy="274839"/>
            <a:chOff x="251520" y="1196752"/>
            <a:chExt cx="1333500" cy="658428"/>
          </a:xfrm>
        </p:grpSpPr>
        <p:pic>
          <p:nvPicPr>
            <p:cNvPr id="1044" name="Picture 20" descr="Record rent a car DE [海外商店]"/>
            <p:cNvPicPr>
              <a:picLocks noChangeAspect="1" noChangeArrowheads="1"/>
            </p:cNvPicPr>
            <p:nvPr/>
          </p:nvPicPr>
          <p:blipFill>
            <a:blip r:embed="rId10" cstate="print"/>
            <a:srcRect/>
            <a:stretch>
              <a:fillRect/>
            </a:stretch>
          </p:blipFill>
          <p:spPr bwMode="auto">
            <a:xfrm>
              <a:off x="251520" y="1196752"/>
              <a:ext cx="1333500" cy="285750"/>
            </a:xfrm>
            <a:prstGeom prst="rect">
              <a:avLst/>
            </a:prstGeom>
            <a:noFill/>
          </p:spPr>
        </p:pic>
        <p:sp>
          <p:nvSpPr>
            <p:cNvPr id="23" name="矩形 22"/>
            <p:cNvSpPr/>
            <p:nvPr/>
          </p:nvSpPr>
          <p:spPr>
            <a:xfrm>
              <a:off x="323528" y="1412778"/>
              <a:ext cx="1080121" cy="442402"/>
            </a:xfrm>
            <a:prstGeom prst="rect">
              <a:avLst/>
            </a:prstGeom>
          </p:spPr>
          <p:txBody>
            <a:bodyPr wrap="square">
              <a:spAutoFit/>
            </a:bodyPr>
            <a:lstStyle/>
            <a:p>
              <a:pPr defTabSz="685375" fontAlgn="base"/>
              <a:r>
                <a:rPr lang="en-US" sz="600" b="1" kern="0" dirty="0">
                  <a:solidFill>
                    <a:srgbClr val="000000"/>
                  </a:solidFill>
                  <a:cs typeface="Arial"/>
                  <a:sym typeface="Arial"/>
                </a:rPr>
                <a:t>2.00%</a:t>
              </a:r>
              <a:r>
                <a:rPr lang="en-US" sz="600" b="1" kern="0" dirty="0">
                  <a:solidFill>
                    <a:srgbClr val="000000"/>
                  </a:solidFill>
                  <a:latin typeface="新細明體" pitchFamily="18" charset="0"/>
                  <a:cs typeface="Arial"/>
                  <a:sym typeface="Arial"/>
                </a:rPr>
                <a:t>Cashback</a:t>
              </a:r>
            </a:p>
          </p:txBody>
        </p:sp>
      </p:grpSp>
      <p:pic>
        <p:nvPicPr>
          <p:cNvPr id="1046" name="Picture 22" descr="Rentalcars.com汽車租賃"/>
          <p:cNvPicPr>
            <a:picLocks noChangeAspect="1" noChangeArrowheads="1"/>
          </p:cNvPicPr>
          <p:nvPr/>
        </p:nvPicPr>
        <p:blipFill>
          <a:blip r:embed="rId11" cstate="print"/>
          <a:srcRect/>
          <a:stretch>
            <a:fillRect/>
          </a:stretch>
        </p:blipFill>
        <p:spPr bwMode="auto">
          <a:xfrm>
            <a:off x="1817694" y="2711745"/>
            <a:ext cx="1026114" cy="184043"/>
          </a:xfrm>
          <a:prstGeom prst="rect">
            <a:avLst/>
          </a:prstGeom>
          <a:noFill/>
        </p:spPr>
      </p:pic>
      <p:grpSp>
        <p:nvGrpSpPr>
          <p:cNvPr id="28" name="群組 93"/>
          <p:cNvGrpSpPr/>
          <p:nvPr/>
        </p:nvGrpSpPr>
        <p:grpSpPr>
          <a:xfrm>
            <a:off x="6840253" y="4029936"/>
            <a:ext cx="892113" cy="310555"/>
            <a:chOff x="7164288" y="2492896"/>
            <a:chExt cx="1333500" cy="724629"/>
          </a:xfrm>
        </p:grpSpPr>
        <p:pic>
          <p:nvPicPr>
            <p:cNvPr id="1048" name="Picture 24" descr="Stay Japan Apartment Reservation"/>
            <p:cNvPicPr>
              <a:picLocks noChangeAspect="1" noChangeArrowheads="1"/>
            </p:cNvPicPr>
            <p:nvPr/>
          </p:nvPicPr>
          <p:blipFill>
            <a:blip r:embed="rId12" cstate="print"/>
            <a:srcRect/>
            <a:stretch>
              <a:fillRect/>
            </a:stretch>
          </p:blipFill>
          <p:spPr bwMode="auto">
            <a:xfrm>
              <a:off x="7164288" y="2492896"/>
              <a:ext cx="1333500" cy="285750"/>
            </a:xfrm>
            <a:prstGeom prst="rect">
              <a:avLst/>
            </a:prstGeom>
            <a:noFill/>
          </p:spPr>
        </p:pic>
        <p:sp>
          <p:nvSpPr>
            <p:cNvPr id="27" name="矩形 26"/>
            <p:cNvSpPr/>
            <p:nvPr/>
          </p:nvSpPr>
          <p:spPr>
            <a:xfrm>
              <a:off x="7596335" y="2750730"/>
              <a:ext cx="733691" cy="466795"/>
            </a:xfrm>
            <a:prstGeom prst="rect">
              <a:avLst/>
            </a:prstGeom>
          </p:spPr>
          <p:txBody>
            <a:bodyPr wrap="none">
              <a:spAutoFit/>
            </a:bodyPr>
            <a:lstStyle/>
            <a:p>
              <a:pPr defTabSz="685375"/>
              <a:r>
                <a:rPr lang="en-US" sz="700" b="1" kern="0" dirty="0">
                  <a:solidFill>
                    <a:srgbClr val="000000"/>
                  </a:solidFill>
                  <a:cs typeface="Arial"/>
                  <a:sym typeface="Arial"/>
                </a:rPr>
                <a:t>3.0%IBV</a:t>
              </a:r>
            </a:p>
          </p:txBody>
        </p:sp>
      </p:grpSp>
      <p:grpSp>
        <p:nvGrpSpPr>
          <p:cNvPr id="30" name="群組 72"/>
          <p:cNvGrpSpPr/>
          <p:nvPr/>
        </p:nvGrpSpPr>
        <p:grpSpPr>
          <a:xfrm>
            <a:off x="3815916" y="841025"/>
            <a:ext cx="972108" cy="338145"/>
            <a:chOff x="251520" y="2564904"/>
            <a:chExt cx="1224136" cy="793247"/>
          </a:xfrm>
        </p:grpSpPr>
        <p:pic>
          <p:nvPicPr>
            <p:cNvPr id="1050" name="Picture 26" descr="Wifi Egg"/>
            <p:cNvPicPr>
              <a:picLocks noChangeAspect="1" noChangeArrowheads="1"/>
            </p:cNvPicPr>
            <p:nvPr/>
          </p:nvPicPr>
          <p:blipFill>
            <a:blip r:embed="rId13" cstate="print"/>
            <a:srcRect l="18344" r="20414" b="-531"/>
            <a:stretch>
              <a:fillRect/>
            </a:stretch>
          </p:blipFill>
          <p:spPr bwMode="auto">
            <a:xfrm>
              <a:off x="251520" y="2564904"/>
              <a:ext cx="1224136" cy="432048"/>
            </a:xfrm>
            <a:prstGeom prst="rect">
              <a:avLst/>
            </a:prstGeom>
            <a:noFill/>
          </p:spPr>
        </p:pic>
        <p:sp>
          <p:nvSpPr>
            <p:cNvPr id="29" name="矩形 28"/>
            <p:cNvSpPr/>
            <p:nvPr/>
          </p:nvSpPr>
          <p:spPr>
            <a:xfrm>
              <a:off x="323528" y="2924947"/>
              <a:ext cx="1080120" cy="433204"/>
            </a:xfrm>
            <a:prstGeom prst="rect">
              <a:avLst/>
            </a:prstGeom>
          </p:spPr>
          <p:txBody>
            <a:bodyPr wrap="square">
              <a:spAutoFit/>
            </a:bodyPr>
            <a:lstStyle/>
            <a:p>
              <a:pPr defTabSz="685375" fontAlgn="base"/>
              <a:r>
                <a:rPr lang="en-US" sz="600" b="1" kern="0" dirty="0">
                  <a:solidFill>
                    <a:srgbClr val="000000"/>
                  </a:solidFill>
                  <a:cs typeface="Arial"/>
                  <a:sym typeface="Arial"/>
                </a:rPr>
                <a:t>2.00%</a:t>
              </a:r>
              <a:r>
                <a:rPr lang="en-US" sz="600" b="1" kern="0" dirty="0">
                  <a:solidFill>
                    <a:srgbClr val="000000"/>
                  </a:solidFill>
                  <a:latin typeface="新細明體" pitchFamily="18" charset="0"/>
                  <a:cs typeface="Arial"/>
                  <a:sym typeface="Arial"/>
                </a:rPr>
                <a:t>Cashback</a:t>
              </a:r>
            </a:p>
          </p:txBody>
        </p:sp>
      </p:grpSp>
      <p:pic>
        <p:nvPicPr>
          <p:cNvPr id="1052" name="Picture 28" descr="ZUJI Travel"/>
          <p:cNvPicPr>
            <a:picLocks noChangeAspect="1" noChangeArrowheads="1"/>
          </p:cNvPicPr>
          <p:nvPr/>
        </p:nvPicPr>
        <p:blipFill>
          <a:blip r:embed="rId14" cstate="print"/>
          <a:srcRect/>
          <a:stretch>
            <a:fillRect/>
          </a:stretch>
        </p:blipFill>
        <p:spPr bwMode="auto">
          <a:xfrm>
            <a:off x="4463988" y="2409757"/>
            <a:ext cx="918102" cy="222143"/>
          </a:xfrm>
          <a:prstGeom prst="rect">
            <a:avLst/>
          </a:prstGeom>
          <a:noFill/>
        </p:spPr>
      </p:pic>
      <p:grpSp>
        <p:nvGrpSpPr>
          <p:cNvPr id="34" name="群組 94"/>
          <p:cNvGrpSpPr/>
          <p:nvPr/>
        </p:nvGrpSpPr>
        <p:grpSpPr>
          <a:xfrm>
            <a:off x="5652120" y="3867924"/>
            <a:ext cx="918102" cy="439973"/>
            <a:chOff x="5220072" y="3501008"/>
            <a:chExt cx="1296144" cy="792310"/>
          </a:xfrm>
        </p:grpSpPr>
        <p:pic>
          <p:nvPicPr>
            <p:cNvPr id="1054" name="Picture 30" descr="ZUZUHOTELS HK"/>
            <p:cNvPicPr>
              <a:picLocks noChangeAspect="1" noChangeArrowheads="1"/>
            </p:cNvPicPr>
            <p:nvPr/>
          </p:nvPicPr>
          <p:blipFill>
            <a:blip r:embed="rId15" cstate="print"/>
            <a:srcRect l="17952" r="24602" b="-531"/>
            <a:stretch>
              <a:fillRect/>
            </a:stretch>
          </p:blipFill>
          <p:spPr bwMode="auto">
            <a:xfrm>
              <a:off x="5220072" y="3501008"/>
              <a:ext cx="1296144" cy="432048"/>
            </a:xfrm>
            <a:prstGeom prst="rect">
              <a:avLst/>
            </a:prstGeom>
            <a:noFill/>
          </p:spPr>
        </p:pic>
        <p:sp>
          <p:nvSpPr>
            <p:cNvPr id="33" name="矩形 32"/>
            <p:cNvSpPr/>
            <p:nvPr/>
          </p:nvSpPr>
          <p:spPr>
            <a:xfrm>
              <a:off x="5364088" y="3933056"/>
              <a:ext cx="1152128" cy="360262"/>
            </a:xfrm>
            <a:prstGeom prst="rect">
              <a:avLst/>
            </a:prstGeom>
          </p:spPr>
          <p:txBody>
            <a:bodyPr wrap="square">
              <a:spAutoFit/>
            </a:bodyPr>
            <a:lstStyle/>
            <a:p>
              <a:pPr defTabSz="685375" fontAlgn="base"/>
              <a:r>
                <a:rPr lang="en-US" sz="700" b="1" kern="0" dirty="0">
                  <a:solidFill>
                    <a:srgbClr val="000000"/>
                  </a:solidFill>
                  <a:cs typeface="Arial"/>
                  <a:sym typeface="Arial"/>
                </a:rPr>
                <a:t>5.00%</a:t>
              </a:r>
              <a:r>
                <a:rPr lang="en-US" sz="700" b="1" kern="0" dirty="0">
                  <a:solidFill>
                    <a:srgbClr val="000000"/>
                  </a:solidFill>
                  <a:latin typeface="新細明體" pitchFamily="18" charset="0"/>
                  <a:cs typeface="Arial"/>
                  <a:sym typeface="Arial"/>
                </a:rPr>
                <a:t>Cashback</a:t>
              </a:r>
            </a:p>
          </p:txBody>
        </p:sp>
      </p:grpSp>
      <p:pic>
        <p:nvPicPr>
          <p:cNvPr id="1056" name="Picture 32" descr="千億假期有限公司"/>
          <p:cNvPicPr>
            <a:picLocks noChangeAspect="1" noChangeArrowheads="1"/>
          </p:cNvPicPr>
          <p:nvPr/>
        </p:nvPicPr>
        <p:blipFill>
          <a:blip r:embed="rId16" cstate="print"/>
          <a:srcRect/>
          <a:stretch>
            <a:fillRect/>
          </a:stretch>
        </p:blipFill>
        <p:spPr bwMode="auto">
          <a:xfrm>
            <a:off x="1277634" y="4186475"/>
            <a:ext cx="810090" cy="491511"/>
          </a:xfrm>
          <a:prstGeom prst="rect">
            <a:avLst/>
          </a:prstGeom>
          <a:noFill/>
        </p:spPr>
      </p:pic>
      <p:grpSp>
        <p:nvGrpSpPr>
          <p:cNvPr id="39" name="群組 68"/>
          <p:cNvGrpSpPr/>
          <p:nvPr/>
        </p:nvGrpSpPr>
        <p:grpSpPr>
          <a:xfrm>
            <a:off x="1331644" y="3179908"/>
            <a:ext cx="1040240" cy="243729"/>
            <a:chOff x="179512" y="4005064"/>
            <a:chExt cx="1333500" cy="401846"/>
          </a:xfrm>
        </p:grpSpPr>
        <p:pic>
          <p:nvPicPr>
            <p:cNvPr id="1058" name="Picture 34" descr="https://img.shop.com/Image/topbrands/nmlogos_115489.gif"/>
            <p:cNvPicPr>
              <a:picLocks noChangeAspect="1" noChangeArrowheads="1"/>
            </p:cNvPicPr>
            <p:nvPr/>
          </p:nvPicPr>
          <p:blipFill>
            <a:blip r:embed="rId17" cstate="print"/>
            <a:srcRect/>
            <a:stretch>
              <a:fillRect/>
            </a:stretch>
          </p:blipFill>
          <p:spPr bwMode="auto">
            <a:xfrm>
              <a:off x="179512" y="4005064"/>
              <a:ext cx="1333500" cy="285750"/>
            </a:xfrm>
            <a:prstGeom prst="rect">
              <a:avLst/>
            </a:prstGeom>
            <a:noFill/>
          </p:spPr>
        </p:pic>
        <p:sp>
          <p:nvSpPr>
            <p:cNvPr id="38" name="矩形 37"/>
            <p:cNvSpPr/>
            <p:nvPr/>
          </p:nvSpPr>
          <p:spPr>
            <a:xfrm>
              <a:off x="1020669" y="4077071"/>
              <a:ext cx="470986" cy="329839"/>
            </a:xfrm>
            <a:prstGeom prst="rect">
              <a:avLst/>
            </a:prstGeom>
          </p:spPr>
          <p:txBody>
            <a:bodyPr wrap="none">
              <a:spAutoFit/>
            </a:bodyPr>
            <a:lstStyle/>
            <a:p>
              <a:pPr defTabSz="685375" fontAlgn="base"/>
              <a:r>
                <a:rPr lang="en-US" sz="700" b="1" kern="0" dirty="0">
                  <a:solidFill>
                    <a:srgbClr val="000000"/>
                  </a:solidFill>
                  <a:latin typeface="新細明體" pitchFamily="18" charset="0"/>
                  <a:cs typeface="Arial"/>
                  <a:sym typeface="Arial"/>
                </a:rPr>
                <a:t>AXA</a:t>
              </a:r>
            </a:p>
          </p:txBody>
        </p:sp>
      </p:grpSp>
      <p:pic>
        <p:nvPicPr>
          <p:cNvPr id="1060" name="Picture 36" descr="客路"/>
          <p:cNvPicPr>
            <a:picLocks noChangeAspect="1" noChangeArrowheads="1"/>
          </p:cNvPicPr>
          <p:nvPr/>
        </p:nvPicPr>
        <p:blipFill>
          <a:blip r:embed="rId18" cstate="print"/>
          <a:srcRect/>
          <a:stretch>
            <a:fillRect/>
          </a:stretch>
        </p:blipFill>
        <p:spPr bwMode="auto">
          <a:xfrm>
            <a:off x="3707904" y="1491631"/>
            <a:ext cx="1026114" cy="144428"/>
          </a:xfrm>
          <a:prstGeom prst="rect">
            <a:avLst/>
          </a:prstGeom>
          <a:noFill/>
        </p:spPr>
      </p:pic>
      <p:pic>
        <p:nvPicPr>
          <p:cNvPr id="1062" name="Picture 38" descr="實惠旅遊"/>
          <p:cNvPicPr>
            <a:picLocks noChangeAspect="1" noChangeArrowheads="1"/>
          </p:cNvPicPr>
          <p:nvPr/>
        </p:nvPicPr>
        <p:blipFill>
          <a:blip r:embed="rId19" cstate="print"/>
          <a:srcRect/>
          <a:stretch>
            <a:fillRect/>
          </a:stretch>
        </p:blipFill>
        <p:spPr bwMode="auto">
          <a:xfrm>
            <a:off x="4409982" y="3759908"/>
            <a:ext cx="972108" cy="177413"/>
          </a:xfrm>
          <a:prstGeom prst="rect">
            <a:avLst/>
          </a:prstGeom>
          <a:noFill/>
        </p:spPr>
      </p:pic>
      <p:grpSp>
        <p:nvGrpSpPr>
          <p:cNvPr id="44" name="群組 96"/>
          <p:cNvGrpSpPr/>
          <p:nvPr/>
        </p:nvGrpSpPr>
        <p:grpSpPr>
          <a:xfrm>
            <a:off x="6408204" y="2733813"/>
            <a:ext cx="1458162" cy="307777"/>
            <a:chOff x="6660232" y="3356992"/>
            <a:chExt cx="2232248" cy="686547"/>
          </a:xfrm>
        </p:grpSpPr>
        <p:pic>
          <p:nvPicPr>
            <p:cNvPr id="1064" name="Picture 40" descr="https://img.shop.com/Image/topbrands/nmlogos_116625.gif"/>
            <p:cNvPicPr>
              <a:picLocks noChangeAspect="1" noChangeArrowheads="1"/>
            </p:cNvPicPr>
            <p:nvPr/>
          </p:nvPicPr>
          <p:blipFill>
            <a:blip r:embed="rId20" cstate="print"/>
            <a:srcRect/>
            <a:stretch>
              <a:fillRect/>
            </a:stretch>
          </p:blipFill>
          <p:spPr bwMode="auto">
            <a:xfrm>
              <a:off x="6660232" y="3356992"/>
              <a:ext cx="1333500" cy="285750"/>
            </a:xfrm>
            <a:prstGeom prst="rect">
              <a:avLst/>
            </a:prstGeom>
            <a:noFill/>
          </p:spPr>
        </p:pic>
        <p:sp>
          <p:nvSpPr>
            <p:cNvPr id="45" name="矩形 44"/>
            <p:cNvSpPr/>
            <p:nvPr/>
          </p:nvSpPr>
          <p:spPr>
            <a:xfrm>
              <a:off x="7596336" y="3356992"/>
              <a:ext cx="1296144" cy="686547"/>
            </a:xfrm>
            <a:prstGeom prst="rect">
              <a:avLst/>
            </a:prstGeom>
          </p:spPr>
          <p:txBody>
            <a:bodyPr wrap="square">
              <a:spAutoFit/>
            </a:bodyPr>
            <a:lstStyle/>
            <a:p>
              <a:pPr defTabSz="685375" fontAlgn="base"/>
              <a:r>
                <a:rPr lang="en-US" sz="700" b="1" kern="0" dirty="0">
                  <a:solidFill>
                    <a:srgbClr val="000000"/>
                  </a:solidFill>
                  <a:latin typeface="新細明體" pitchFamily="18" charset="0"/>
                  <a:cs typeface="Arial"/>
                  <a:sym typeface="Arial"/>
                </a:rPr>
                <a:t>Hilton Hotel Hong Kong</a:t>
              </a:r>
            </a:p>
          </p:txBody>
        </p:sp>
        <p:sp>
          <p:nvSpPr>
            <p:cNvPr id="46" name="矩形 45"/>
            <p:cNvSpPr/>
            <p:nvPr/>
          </p:nvSpPr>
          <p:spPr>
            <a:xfrm>
              <a:off x="7236296" y="3604957"/>
              <a:ext cx="1080120" cy="411928"/>
            </a:xfrm>
            <a:prstGeom prst="rect">
              <a:avLst/>
            </a:prstGeom>
          </p:spPr>
          <p:txBody>
            <a:bodyPr wrap="square">
              <a:spAutoFit/>
            </a:bodyPr>
            <a:lstStyle/>
            <a:p>
              <a:pPr defTabSz="685375" fontAlgn="base"/>
              <a:r>
                <a:rPr lang="en-US" sz="600" b="1" kern="0" dirty="0">
                  <a:solidFill>
                    <a:srgbClr val="000000"/>
                  </a:solidFill>
                  <a:cs typeface="Arial"/>
                  <a:sym typeface="Arial"/>
                </a:rPr>
                <a:t>2.00%</a:t>
              </a:r>
              <a:r>
                <a:rPr lang="en-US" sz="600" b="1" kern="0" dirty="0">
                  <a:solidFill>
                    <a:srgbClr val="000000"/>
                  </a:solidFill>
                  <a:latin typeface="新細明體" pitchFamily="18" charset="0"/>
                  <a:cs typeface="Arial"/>
                  <a:sym typeface="Arial"/>
                </a:rPr>
                <a:t>Cashback</a:t>
              </a:r>
            </a:p>
          </p:txBody>
        </p:sp>
      </p:grpSp>
      <p:pic>
        <p:nvPicPr>
          <p:cNvPr id="1066" name="Picture 42" descr="日豐旅遊有限公司"/>
          <p:cNvPicPr>
            <a:picLocks noChangeAspect="1" noChangeArrowheads="1"/>
          </p:cNvPicPr>
          <p:nvPr/>
        </p:nvPicPr>
        <p:blipFill>
          <a:blip r:embed="rId21" cstate="print"/>
          <a:srcRect/>
          <a:stretch>
            <a:fillRect/>
          </a:stretch>
        </p:blipFill>
        <p:spPr bwMode="auto">
          <a:xfrm>
            <a:off x="4085946" y="1869698"/>
            <a:ext cx="864096" cy="290261"/>
          </a:xfrm>
          <a:prstGeom prst="rect">
            <a:avLst/>
          </a:prstGeom>
          <a:noFill/>
        </p:spPr>
      </p:pic>
      <p:pic>
        <p:nvPicPr>
          <p:cNvPr id="1068" name="Picture 44" descr="星晨旅遊"/>
          <p:cNvPicPr>
            <a:picLocks noChangeAspect="1" noChangeArrowheads="1"/>
          </p:cNvPicPr>
          <p:nvPr/>
        </p:nvPicPr>
        <p:blipFill>
          <a:blip r:embed="rId22" cstate="print"/>
          <a:srcRect/>
          <a:stretch>
            <a:fillRect/>
          </a:stretch>
        </p:blipFill>
        <p:spPr bwMode="auto">
          <a:xfrm>
            <a:off x="4409982" y="3057805"/>
            <a:ext cx="972108" cy="436718"/>
          </a:xfrm>
          <a:prstGeom prst="rect">
            <a:avLst/>
          </a:prstGeom>
          <a:noFill/>
        </p:spPr>
      </p:pic>
      <p:grpSp>
        <p:nvGrpSpPr>
          <p:cNvPr id="51" name="群組 97"/>
          <p:cNvGrpSpPr/>
          <p:nvPr/>
        </p:nvGrpSpPr>
        <p:grpSpPr>
          <a:xfrm>
            <a:off x="6894258" y="3327884"/>
            <a:ext cx="810090" cy="434013"/>
            <a:chOff x="7308304" y="4293096"/>
            <a:chExt cx="1224136" cy="877359"/>
          </a:xfrm>
        </p:grpSpPr>
        <p:pic>
          <p:nvPicPr>
            <p:cNvPr id="1070" name="Picture 46" descr="星網酒店"/>
            <p:cNvPicPr>
              <a:picLocks noChangeAspect="1" noChangeArrowheads="1"/>
            </p:cNvPicPr>
            <p:nvPr/>
          </p:nvPicPr>
          <p:blipFill>
            <a:blip r:embed="rId23" cstate="print"/>
            <a:srcRect/>
            <a:stretch>
              <a:fillRect/>
            </a:stretch>
          </p:blipFill>
          <p:spPr bwMode="auto">
            <a:xfrm>
              <a:off x="7308304" y="4293096"/>
              <a:ext cx="1221952" cy="576064"/>
            </a:xfrm>
            <a:prstGeom prst="rect">
              <a:avLst/>
            </a:prstGeom>
            <a:noFill/>
          </p:spPr>
        </p:pic>
        <p:sp>
          <p:nvSpPr>
            <p:cNvPr id="52" name="矩形 51"/>
            <p:cNvSpPr/>
            <p:nvPr/>
          </p:nvSpPr>
          <p:spPr>
            <a:xfrm>
              <a:off x="7452320" y="4797152"/>
              <a:ext cx="1080120" cy="373303"/>
            </a:xfrm>
            <a:prstGeom prst="rect">
              <a:avLst/>
            </a:prstGeom>
          </p:spPr>
          <p:txBody>
            <a:bodyPr wrap="square">
              <a:spAutoFit/>
            </a:bodyPr>
            <a:lstStyle/>
            <a:p>
              <a:pPr defTabSz="685375" fontAlgn="base"/>
              <a:r>
                <a:rPr lang="en-US" sz="600" b="1" kern="0" dirty="0">
                  <a:solidFill>
                    <a:srgbClr val="000000"/>
                  </a:solidFill>
                  <a:cs typeface="Arial"/>
                  <a:sym typeface="Arial"/>
                </a:rPr>
                <a:t>5.00%</a:t>
              </a:r>
              <a:r>
                <a:rPr lang="en-US" sz="600" b="1" kern="0" dirty="0">
                  <a:solidFill>
                    <a:srgbClr val="000000"/>
                  </a:solidFill>
                  <a:latin typeface="新細明體" pitchFamily="18" charset="0"/>
                  <a:cs typeface="Arial"/>
                  <a:sym typeface="Arial"/>
                </a:rPr>
                <a:t>Cashback</a:t>
              </a:r>
            </a:p>
          </p:txBody>
        </p:sp>
      </p:grpSp>
      <p:pic>
        <p:nvPicPr>
          <p:cNvPr id="1072" name="Picture 48" descr="樂天旅遊"/>
          <p:cNvPicPr>
            <a:picLocks noChangeAspect="1" noChangeArrowheads="1"/>
          </p:cNvPicPr>
          <p:nvPr/>
        </p:nvPicPr>
        <p:blipFill>
          <a:blip r:embed="rId24" cstate="print"/>
          <a:srcRect/>
          <a:stretch>
            <a:fillRect/>
          </a:stretch>
        </p:blipFill>
        <p:spPr bwMode="auto">
          <a:xfrm>
            <a:off x="4085972" y="4171882"/>
            <a:ext cx="1242137" cy="190148"/>
          </a:xfrm>
          <a:prstGeom prst="rect">
            <a:avLst/>
          </a:prstGeom>
          <a:noFill/>
        </p:spPr>
      </p:pic>
      <p:grpSp>
        <p:nvGrpSpPr>
          <p:cNvPr id="55" name="群組 73"/>
          <p:cNvGrpSpPr/>
          <p:nvPr/>
        </p:nvGrpSpPr>
        <p:grpSpPr>
          <a:xfrm>
            <a:off x="5058054" y="1599716"/>
            <a:ext cx="997386" cy="449551"/>
            <a:chOff x="316830" y="4293096"/>
            <a:chExt cx="1268190" cy="714928"/>
          </a:xfrm>
        </p:grpSpPr>
        <p:pic>
          <p:nvPicPr>
            <p:cNvPr id="1076" name="Picture 52" descr="澳門巴黎人"/>
            <p:cNvPicPr>
              <a:picLocks noChangeAspect="1" noChangeArrowheads="1"/>
            </p:cNvPicPr>
            <p:nvPr/>
          </p:nvPicPr>
          <p:blipFill>
            <a:blip r:embed="rId25" cstate="print"/>
            <a:srcRect/>
            <a:stretch>
              <a:fillRect/>
            </a:stretch>
          </p:blipFill>
          <p:spPr bwMode="auto">
            <a:xfrm>
              <a:off x="316830" y="4293096"/>
              <a:ext cx="1268190" cy="432048"/>
            </a:xfrm>
            <a:prstGeom prst="rect">
              <a:avLst/>
            </a:prstGeom>
            <a:noFill/>
          </p:spPr>
        </p:pic>
        <p:sp>
          <p:nvSpPr>
            <p:cNvPr id="58" name="矩形 57"/>
            <p:cNvSpPr/>
            <p:nvPr/>
          </p:nvSpPr>
          <p:spPr>
            <a:xfrm>
              <a:off x="597042" y="4714347"/>
              <a:ext cx="891560" cy="293677"/>
            </a:xfrm>
            <a:prstGeom prst="rect">
              <a:avLst/>
            </a:prstGeom>
          </p:spPr>
          <p:txBody>
            <a:bodyPr wrap="square">
              <a:spAutoFit/>
            </a:bodyPr>
            <a:lstStyle/>
            <a:p>
              <a:pPr defTabSz="685375" fontAlgn="base"/>
              <a:r>
                <a:rPr lang="en-US" sz="600" b="1" kern="0" dirty="0">
                  <a:solidFill>
                    <a:srgbClr val="000000"/>
                  </a:solidFill>
                  <a:cs typeface="Arial"/>
                  <a:sym typeface="Arial"/>
                </a:rPr>
                <a:t>2.00%</a:t>
              </a:r>
              <a:r>
                <a:rPr lang="en-US" sz="600" b="1" kern="0" dirty="0">
                  <a:solidFill>
                    <a:srgbClr val="000000"/>
                  </a:solidFill>
                  <a:latin typeface="新細明體" pitchFamily="18" charset="0"/>
                  <a:cs typeface="Arial"/>
                  <a:sym typeface="Arial"/>
                </a:rPr>
                <a:t>Cashback</a:t>
              </a:r>
            </a:p>
          </p:txBody>
        </p:sp>
      </p:grpSp>
      <p:pic>
        <p:nvPicPr>
          <p:cNvPr id="1080" name="Picture 56" descr="維珍航空"/>
          <p:cNvPicPr>
            <a:picLocks noChangeAspect="1" noChangeArrowheads="1"/>
          </p:cNvPicPr>
          <p:nvPr/>
        </p:nvPicPr>
        <p:blipFill>
          <a:blip r:embed="rId26" cstate="print"/>
          <a:srcRect/>
          <a:stretch>
            <a:fillRect/>
          </a:stretch>
        </p:blipFill>
        <p:spPr bwMode="auto">
          <a:xfrm>
            <a:off x="2681816" y="2301721"/>
            <a:ext cx="1306159" cy="191216"/>
          </a:xfrm>
          <a:prstGeom prst="rect">
            <a:avLst/>
          </a:prstGeom>
          <a:noFill/>
        </p:spPr>
      </p:pic>
      <p:pic>
        <p:nvPicPr>
          <p:cNvPr id="1082" name="Picture 58" descr="阿聯酋航空"/>
          <p:cNvPicPr>
            <a:picLocks noChangeAspect="1" noChangeArrowheads="1"/>
          </p:cNvPicPr>
          <p:nvPr/>
        </p:nvPicPr>
        <p:blipFill>
          <a:blip r:embed="rId27" cstate="print"/>
          <a:srcRect/>
          <a:stretch>
            <a:fillRect/>
          </a:stretch>
        </p:blipFill>
        <p:spPr bwMode="auto">
          <a:xfrm>
            <a:off x="2951820" y="1734104"/>
            <a:ext cx="648072" cy="330985"/>
          </a:xfrm>
          <a:prstGeom prst="rect">
            <a:avLst/>
          </a:prstGeom>
          <a:noFill/>
        </p:spPr>
      </p:pic>
      <p:grpSp>
        <p:nvGrpSpPr>
          <p:cNvPr id="61" name="群組 87"/>
          <p:cNvGrpSpPr/>
          <p:nvPr/>
        </p:nvGrpSpPr>
        <p:grpSpPr>
          <a:xfrm>
            <a:off x="2195759" y="4527901"/>
            <a:ext cx="1259117" cy="485739"/>
            <a:chOff x="1547664" y="5517232"/>
            <a:chExt cx="1651271" cy="813220"/>
          </a:xfrm>
        </p:grpSpPr>
        <p:pic>
          <p:nvPicPr>
            <p:cNvPr id="1084" name="Picture 60" descr="https://img.shop.com/Image/topbrands/nmlogos_111124.gif"/>
            <p:cNvPicPr>
              <a:picLocks noChangeAspect="1" noChangeArrowheads="1"/>
            </p:cNvPicPr>
            <p:nvPr/>
          </p:nvPicPr>
          <p:blipFill>
            <a:blip r:embed="rId28" cstate="print"/>
            <a:srcRect/>
            <a:stretch>
              <a:fillRect/>
            </a:stretch>
          </p:blipFill>
          <p:spPr bwMode="auto">
            <a:xfrm>
              <a:off x="1619672" y="5517232"/>
              <a:ext cx="720080" cy="462052"/>
            </a:xfrm>
            <a:prstGeom prst="rect">
              <a:avLst/>
            </a:prstGeom>
            <a:noFill/>
          </p:spPr>
        </p:pic>
        <p:sp>
          <p:nvSpPr>
            <p:cNvPr id="67" name="矩形 66"/>
            <p:cNvSpPr/>
            <p:nvPr/>
          </p:nvSpPr>
          <p:spPr>
            <a:xfrm>
              <a:off x="2195736" y="5733255"/>
              <a:ext cx="1003199" cy="334930"/>
            </a:xfrm>
            <a:prstGeom prst="rect">
              <a:avLst/>
            </a:prstGeom>
          </p:spPr>
          <p:txBody>
            <a:bodyPr wrap="none">
              <a:spAutoFit/>
            </a:bodyPr>
            <a:lstStyle/>
            <a:p>
              <a:pPr defTabSz="685375" fontAlgn="base"/>
              <a:r>
                <a:rPr lang="en-US" sz="700" b="1" kern="0" dirty="0">
                  <a:solidFill>
                    <a:srgbClr val="000000"/>
                  </a:solidFill>
                  <a:latin typeface="新細明體" pitchFamily="18" charset="0"/>
                  <a:cs typeface="Arial"/>
                  <a:sym typeface="Arial"/>
                </a:rPr>
                <a:t>Loyal Travel Ltd</a:t>
              </a:r>
            </a:p>
          </p:txBody>
        </p:sp>
        <p:sp>
          <p:nvSpPr>
            <p:cNvPr id="68" name="矩形 67"/>
            <p:cNvSpPr/>
            <p:nvPr/>
          </p:nvSpPr>
          <p:spPr>
            <a:xfrm>
              <a:off x="1547664" y="6021286"/>
              <a:ext cx="1080119" cy="309166"/>
            </a:xfrm>
            <a:prstGeom prst="rect">
              <a:avLst/>
            </a:prstGeom>
          </p:spPr>
          <p:txBody>
            <a:bodyPr wrap="square">
              <a:spAutoFit/>
            </a:bodyPr>
            <a:lstStyle/>
            <a:p>
              <a:pPr defTabSz="685375" fontAlgn="base"/>
              <a:r>
                <a:rPr lang="en-US" sz="600" b="1" kern="0" dirty="0">
                  <a:solidFill>
                    <a:srgbClr val="000000"/>
                  </a:solidFill>
                  <a:cs typeface="Arial"/>
                  <a:sym typeface="Arial"/>
                </a:rPr>
                <a:t>2.00%</a:t>
              </a:r>
              <a:r>
                <a:rPr lang="en-US" sz="600" b="1" kern="0" dirty="0">
                  <a:solidFill>
                    <a:srgbClr val="000000"/>
                  </a:solidFill>
                  <a:latin typeface="新細明體" pitchFamily="18" charset="0"/>
                  <a:cs typeface="Arial"/>
                  <a:sym typeface="Arial"/>
                </a:rPr>
                <a:t>Cashback</a:t>
              </a:r>
            </a:p>
          </p:txBody>
        </p:sp>
      </p:grpSp>
      <p:pic>
        <p:nvPicPr>
          <p:cNvPr id="1086" name="Picture 62" descr="澳門銀河"/>
          <p:cNvPicPr>
            <a:picLocks noChangeAspect="1" noChangeArrowheads="1"/>
          </p:cNvPicPr>
          <p:nvPr/>
        </p:nvPicPr>
        <p:blipFill>
          <a:blip r:embed="rId29" cstate="print"/>
          <a:srcRect/>
          <a:stretch>
            <a:fillRect/>
          </a:stretch>
        </p:blipFill>
        <p:spPr bwMode="auto">
          <a:xfrm>
            <a:off x="5706126" y="3111836"/>
            <a:ext cx="864096" cy="529411"/>
          </a:xfrm>
          <a:prstGeom prst="rect">
            <a:avLst/>
          </a:prstGeom>
          <a:noFill/>
        </p:spPr>
      </p:pic>
      <p:grpSp>
        <p:nvGrpSpPr>
          <p:cNvPr id="65" name="群組 84"/>
          <p:cNvGrpSpPr/>
          <p:nvPr/>
        </p:nvGrpSpPr>
        <p:grpSpPr>
          <a:xfrm>
            <a:off x="2357750" y="897597"/>
            <a:ext cx="1313180" cy="522370"/>
            <a:chOff x="2339752" y="3501008"/>
            <a:chExt cx="1752634" cy="862847"/>
          </a:xfrm>
        </p:grpSpPr>
        <p:pic>
          <p:nvPicPr>
            <p:cNvPr id="1074" name="Picture 50" descr="澳門威尼斯人度假村酒店"/>
            <p:cNvPicPr>
              <a:picLocks noChangeAspect="1" noChangeArrowheads="1"/>
            </p:cNvPicPr>
            <p:nvPr/>
          </p:nvPicPr>
          <p:blipFill>
            <a:blip r:embed="rId30" cstate="print"/>
            <a:srcRect l="17886" r="23986" b="-16665"/>
            <a:stretch>
              <a:fillRect/>
            </a:stretch>
          </p:blipFill>
          <p:spPr bwMode="auto">
            <a:xfrm>
              <a:off x="2699792" y="3501008"/>
              <a:ext cx="936104" cy="504056"/>
            </a:xfrm>
            <a:prstGeom prst="rect">
              <a:avLst/>
            </a:prstGeom>
            <a:noFill/>
          </p:spPr>
        </p:pic>
        <p:sp>
          <p:nvSpPr>
            <p:cNvPr id="56" name="矩形 55"/>
            <p:cNvSpPr/>
            <p:nvPr/>
          </p:nvSpPr>
          <p:spPr>
            <a:xfrm>
              <a:off x="2701497" y="4058825"/>
              <a:ext cx="1368152" cy="305030"/>
            </a:xfrm>
            <a:prstGeom prst="rect">
              <a:avLst/>
            </a:prstGeom>
          </p:spPr>
          <p:txBody>
            <a:bodyPr wrap="square">
              <a:spAutoFit/>
            </a:bodyPr>
            <a:lstStyle/>
            <a:p>
              <a:pPr defTabSz="685375" fontAlgn="base"/>
              <a:r>
                <a:rPr lang="en-US" sz="600" b="1" kern="0" dirty="0">
                  <a:solidFill>
                    <a:srgbClr val="000000"/>
                  </a:solidFill>
                  <a:cs typeface="Arial"/>
                  <a:sym typeface="Arial"/>
                </a:rPr>
                <a:t>2.00%</a:t>
              </a:r>
              <a:r>
                <a:rPr lang="en-US" sz="600" b="1" kern="0" dirty="0">
                  <a:solidFill>
                    <a:srgbClr val="000000"/>
                  </a:solidFill>
                  <a:latin typeface="新細明體" pitchFamily="18" charset="0"/>
                  <a:cs typeface="Arial"/>
                  <a:sym typeface="Arial"/>
                </a:rPr>
                <a:t>Cashback</a:t>
              </a:r>
            </a:p>
          </p:txBody>
        </p:sp>
        <p:sp>
          <p:nvSpPr>
            <p:cNvPr id="84" name="矩形 83"/>
            <p:cNvSpPr/>
            <p:nvPr/>
          </p:nvSpPr>
          <p:spPr>
            <a:xfrm>
              <a:off x="2339752" y="3887470"/>
              <a:ext cx="1752634" cy="330449"/>
            </a:xfrm>
            <a:prstGeom prst="rect">
              <a:avLst/>
            </a:prstGeom>
          </p:spPr>
          <p:txBody>
            <a:bodyPr wrap="none">
              <a:spAutoFit/>
            </a:bodyPr>
            <a:lstStyle/>
            <a:p>
              <a:pPr defTabSz="685375" fontAlgn="base"/>
              <a:r>
                <a:rPr lang="en-US" sz="600" b="1" kern="0" dirty="0">
                  <a:solidFill>
                    <a:srgbClr val="000000"/>
                  </a:solidFill>
                  <a:latin typeface="新細明體" pitchFamily="18" charset="0"/>
                  <a:cs typeface="Arial"/>
                  <a:sym typeface="Arial"/>
                </a:rPr>
                <a:t>The Venetian </a:t>
              </a:r>
              <a:r>
                <a:rPr lang="en-US" sz="700" b="1" kern="0" dirty="0">
                  <a:solidFill>
                    <a:srgbClr val="000000"/>
                  </a:solidFill>
                  <a:latin typeface="新細明體" pitchFamily="18" charset="0"/>
                  <a:cs typeface="Arial"/>
                  <a:sym typeface="Arial"/>
                </a:rPr>
                <a:t>Macao Resort Hotel </a:t>
              </a:r>
            </a:p>
          </p:txBody>
        </p:sp>
      </p:grpSp>
      <p:grpSp>
        <p:nvGrpSpPr>
          <p:cNvPr id="66" name="群組 104"/>
          <p:cNvGrpSpPr/>
          <p:nvPr/>
        </p:nvGrpSpPr>
        <p:grpSpPr>
          <a:xfrm>
            <a:off x="3545887" y="4569973"/>
            <a:ext cx="1218010" cy="403536"/>
            <a:chOff x="2454462" y="476673"/>
            <a:chExt cx="1735013" cy="833513"/>
          </a:xfrm>
        </p:grpSpPr>
        <p:pic>
          <p:nvPicPr>
            <p:cNvPr id="1088" name="Picture 64" descr="Singli Luggage"/>
            <p:cNvPicPr>
              <a:picLocks noChangeAspect="1" noChangeArrowheads="1"/>
            </p:cNvPicPr>
            <p:nvPr/>
          </p:nvPicPr>
          <p:blipFill>
            <a:blip r:embed="rId31" cstate="print"/>
            <a:srcRect/>
            <a:stretch>
              <a:fillRect/>
            </a:stretch>
          </p:blipFill>
          <p:spPr bwMode="auto">
            <a:xfrm>
              <a:off x="2454462" y="476673"/>
              <a:ext cx="930759" cy="452083"/>
            </a:xfrm>
            <a:prstGeom prst="rect">
              <a:avLst/>
            </a:prstGeom>
            <a:noFill/>
          </p:spPr>
        </p:pic>
        <p:sp>
          <p:nvSpPr>
            <p:cNvPr id="103" name="矩形 102"/>
            <p:cNvSpPr/>
            <p:nvPr/>
          </p:nvSpPr>
          <p:spPr>
            <a:xfrm>
              <a:off x="2515225" y="928754"/>
              <a:ext cx="1279351" cy="381432"/>
            </a:xfrm>
            <a:prstGeom prst="rect">
              <a:avLst/>
            </a:prstGeom>
          </p:spPr>
          <p:txBody>
            <a:bodyPr wrap="square">
              <a:spAutoFit/>
            </a:bodyPr>
            <a:lstStyle/>
            <a:p>
              <a:pPr defTabSz="685375" fontAlgn="base"/>
              <a:r>
                <a:rPr lang="en-US" sz="600" b="1" kern="0" dirty="0">
                  <a:solidFill>
                    <a:srgbClr val="000000"/>
                  </a:solidFill>
                  <a:cs typeface="Arial"/>
                  <a:sym typeface="Arial"/>
                </a:rPr>
                <a:t>3.00%</a:t>
              </a:r>
              <a:r>
                <a:rPr lang="en-US" sz="600" b="1" kern="0" dirty="0">
                  <a:solidFill>
                    <a:srgbClr val="000000"/>
                  </a:solidFill>
                  <a:latin typeface="新細明體" pitchFamily="18" charset="0"/>
                  <a:cs typeface="Arial"/>
                  <a:sym typeface="Arial"/>
                </a:rPr>
                <a:t>Cashback</a:t>
              </a:r>
            </a:p>
          </p:txBody>
        </p:sp>
        <p:sp>
          <p:nvSpPr>
            <p:cNvPr id="104" name="矩形 103"/>
            <p:cNvSpPr/>
            <p:nvPr/>
          </p:nvSpPr>
          <p:spPr>
            <a:xfrm>
              <a:off x="3175178" y="657503"/>
              <a:ext cx="1014297" cy="413218"/>
            </a:xfrm>
            <a:prstGeom prst="rect">
              <a:avLst/>
            </a:prstGeom>
          </p:spPr>
          <p:txBody>
            <a:bodyPr wrap="none">
              <a:spAutoFit/>
            </a:bodyPr>
            <a:lstStyle/>
            <a:p>
              <a:pPr defTabSz="685375" fontAlgn="base"/>
              <a:r>
                <a:rPr lang="en-US" sz="700" b="1" kern="0" dirty="0">
                  <a:solidFill>
                    <a:srgbClr val="000000"/>
                  </a:solidFill>
                  <a:cs typeface="Arial"/>
                  <a:sym typeface="Arial"/>
                </a:rPr>
                <a:t>Singli Luggage</a:t>
              </a:r>
            </a:p>
          </p:txBody>
        </p:sp>
      </p:grpSp>
      <p:grpSp>
        <p:nvGrpSpPr>
          <p:cNvPr id="69" name="群組 107"/>
          <p:cNvGrpSpPr/>
          <p:nvPr/>
        </p:nvGrpSpPr>
        <p:grpSpPr>
          <a:xfrm>
            <a:off x="5112060" y="4677985"/>
            <a:ext cx="918102" cy="396452"/>
            <a:chOff x="3563888" y="404664"/>
            <a:chExt cx="1368152" cy="822981"/>
          </a:xfrm>
        </p:grpSpPr>
        <p:pic>
          <p:nvPicPr>
            <p:cNvPr id="1090" name="Picture 66" descr="新秀麗"/>
            <p:cNvPicPr>
              <a:picLocks noChangeAspect="1" noChangeArrowheads="1"/>
            </p:cNvPicPr>
            <p:nvPr/>
          </p:nvPicPr>
          <p:blipFill>
            <a:blip r:embed="rId32" cstate="print"/>
            <a:srcRect/>
            <a:stretch>
              <a:fillRect/>
            </a:stretch>
          </p:blipFill>
          <p:spPr bwMode="auto">
            <a:xfrm>
              <a:off x="3563888" y="404664"/>
              <a:ext cx="1333500" cy="285750"/>
            </a:xfrm>
            <a:prstGeom prst="rect">
              <a:avLst/>
            </a:prstGeom>
            <a:noFill/>
          </p:spPr>
        </p:pic>
        <p:sp>
          <p:nvSpPr>
            <p:cNvPr id="107" name="矩形 106"/>
            <p:cNvSpPr/>
            <p:nvPr/>
          </p:nvSpPr>
          <p:spPr>
            <a:xfrm>
              <a:off x="3779911" y="620687"/>
              <a:ext cx="1152129" cy="606958"/>
            </a:xfrm>
            <a:prstGeom prst="rect">
              <a:avLst/>
            </a:prstGeom>
          </p:spPr>
          <p:txBody>
            <a:bodyPr wrap="square">
              <a:spAutoFit/>
            </a:bodyPr>
            <a:lstStyle/>
            <a:p>
              <a:pPr defTabSz="685375" fontAlgn="base"/>
              <a:r>
                <a:rPr lang="en-US" sz="600" b="1" kern="0" dirty="0">
                  <a:solidFill>
                    <a:srgbClr val="000000"/>
                  </a:solidFill>
                  <a:cs typeface="Arial"/>
                  <a:sym typeface="Arial"/>
                </a:rPr>
                <a:t>2.00%</a:t>
              </a:r>
              <a:r>
                <a:rPr lang="en-US" sz="600" b="1" kern="0" dirty="0">
                  <a:solidFill>
                    <a:srgbClr val="000000"/>
                  </a:solidFill>
                  <a:latin typeface="新細明體" pitchFamily="18" charset="0"/>
                  <a:cs typeface="Arial"/>
                  <a:sym typeface="Arial"/>
                </a:rPr>
                <a:t>Cashback</a:t>
              </a:r>
            </a:p>
            <a:p>
              <a:pPr defTabSz="685375" fontAlgn="base"/>
              <a:r>
                <a:rPr lang="zh-TW" altLang="en-US" sz="700" kern="0" dirty="0">
                  <a:solidFill>
                    <a:prstClr val="black"/>
                  </a:solidFill>
                  <a:cs typeface="Arial"/>
                  <a:sym typeface="Arial"/>
                </a:rPr>
                <a:t> </a:t>
              </a:r>
            </a:p>
          </p:txBody>
        </p:sp>
      </p:grpSp>
      <p:grpSp>
        <p:nvGrpSpPr>
          <p:cNvPr id="70" name="群組 111"/>
          <p:cNvGrpSpPr/>
          <p:nvPr/>
        </p:nvGrpSpPr>
        <p:grpSpPr>
          <a:xfrm>
            <a:off x="6462235" y="4539925"/>
            <a:ext cx="1800209" cy="374076"/>
            <a:chOff x="453142" y="332656"/>
            <a:chExt cx="2820329" cy="853278"/>
          </a:xfrm>
        </p:grpSpPr>
        <p:pic>
          <p:nvPicPr>
            <p:cNvPr id="1092" name="Picture 68" descr="https://img.shop.com/Image/topbrands/nmlogos_116637.gif"/>
            <p:cNvPicPr>
              <a:picLocks noChangeAspect="1" noChangeArrowheads="1"/>
            </p:cNvPicPr>
            <p:nvPr/>
          </p:nvPicPr>
          <p:blipFill>
            <a:blip r:embed="rId33" cstate="print"/>
            <a:srcRect l="25878" r="26678" b="-638"/>
            <a:stretch>
              <a:fillRect/>
            </a:stretch>
          </p:blipFill>
          <p:spPr bwMode="auto">
            <a:xfrm>
              <a:off x="453142" y="332656"/>
              <a:ext cx="950506" cy="432048"/>
            </a:xfrm>
            <a:prstGeom prst="rect">
              <a:avLst/>
            </a:prstGeom>
            <a:noFill/>
          </p:spPr>
        </p:pic>
        <p:sp>
          <p:nvSpPr>
            <p:cNvPr id="110" name="矩形 109"/>
            <p:cNvSpPr/>
            <p:nvPr/>
          </p:nvSpPr>
          <p:spPr>
            <a:xfrm>
              <a:off x="1241268" y="393801"/>
              <a:ext cx="2032203" cy="456331"/>
            </a:xfrm>
            <a:prstGeom prst="rect">
              <a:avLst/>
            </a:prstGeom>
          </p:spPr>
          <p:txBody>
            <a:bodyPr wrap="none">
              <a:spAutoFit/>
            </a:bodyPr>
            <a:lstStyle/>
            <a:p>
              <a:pPr defTabSz="685375" fontAlgn="base"/>
              <a:r>
                <a:rPr lang="en-US" sz="700" b="1" kern="0" dirty="0">
                  <a:solidFill>
                    <a:srgbClr val="000000"/>
                  </a:solidFill>
                  <a:latin typeface="新細明體" pitchFamily="18" charset="0"/>
                  <a:cs typeface="Arial"/>
                  <a:sym typeface="Arial"/>
                </a:rPr>
                <a:t>Millennium &amp; Copthorne Hotels</a:t>
              </a:r>
            </a:p>
          </p:txBody>
        </p:sp>
        <p:sp>
          <p:nvSpPr>
            <p:cNvPr id="111" name="矩形 110"/>
            <p:cNvSpPr/>
            <p:nvPr/>
          </p:nvSpPr>
          <p:spPr>
            <a:xfrm>
              <a:off x="750497" y="764706"/>
              <a:ext cx="1224136" cy="421228"/>
            </a:xfrm>
            <a:prstGeom prst="rect">
              <a:avLst/>
            </a:prstGeom>
          </p:spPr>
          <p:txBody>
            <a:bodyPr wrap="square">
              <a:spAutoFit/>
            </a:bodyPr>
            <a:lstStyle/>
            <a:p>
              <a:pPr defTabSz="685375" fontAlgn="base"/>
              <a:r>
                <a:rPr lang="en-US" sz="600" b="1" kern="0" dirty="0">
                  <a:solidFill>
                    <a:srgbClr val="000000"/>
                  </a:solidFill>
                  <a:cs typeface="Arial"/>
                  <a:sym typeface="Arial"/>
                </a:rPr>
                <a:t>3.00%</a:t>
              </a:r>
              <a:r>
                <a:rPr lang="en-US" sz="600" b="1" kern="0" dirty="0">
                  <a:solidFill>
                    <a:srgbClr val="000000"/>
                  </a:solidFill>
                  <a:latin typeface="新細明體" pitchFamily="18" charset="0"/>
                  <a:cs typeface="Arial"/>
                  <a:sym typeface="Arial"/>
                </a:rPr>
                <a:t>Cashback</a:t>
              </a:r>
            </a:p>
          </p:txBody>
        </p:sp>
      </p:grpSp>
      <p:grpSp>
        <p:nvGrpSpPr>
          <p:cNvPr id="71" name="群組 115"/>
          <p:cNvGrpSpPr/>
          <p:nvPr/>
        </p:nvGrpSpPr>
        <p:grpSpPr>
          <a:xfrm>
            <a:off x="1115623" y="3665527"/>
            <a:ext cx="1635847" cy="321924"/>
            <a:chOff x="2123728" y="260648"/>
            <a:chExt cx="2291486" cy="682915"/>
          </a:xfrm>
        </p:grpSpPr>
        <p:pic>
          <p:nvPicPr>
            <p:cNvPr id="1094" name="Picture 70" descr="AIG Travel Insurance"/>
            <p:cNvPicPr>
              <a:picLocks noChangeAspect="1" noChangeArrowheads="1"/>
            </p:cNvPicPr>
            <p:nvPr/>
          </p:nvPicPr>
          <p:blipFill>
            <a:blip r:embed="rId34" cstate="print"/>
            <a:srcRect/>
            <a:stretch>
              <a:fillRect/>
            </a:stretch>
          </p:blipFill>
          <p:spPr bwMode="auto">
            <a:xfrm>
              <a:off x="2123728" y="260648"/>
              <a:ext cx="1333500" cy="285750"/>
            </a:xfrm>
            <a:prstGeom prst="rect">
              <a:avLst/>
            </a:prstGeom>
            <a:noFill/>
          </p:spPr>
        </p:pic>
        <p:sp>
          <p:nvSpPr>
            <p:cNvPr id="114" name="矩形 113"/>
            <p:cNvSpPr/>
            <p:nvPr/>
          </p:nvSpPr>
          <p:spPr>
            <a:xfrm>
              <a:off x="2690281" y="551821"/>
              <a:ext cx="1224136" cy="391742"/>
            </a:xfrm>
            <a:prstGeom prst="rect">
              <a:avLst/>
            </a:prstGeom>
          </p:spPr>
          <p:txBody>
            <a:bodyPr wrap="square">
              <a:spAutoFit/>
            </a:bodyPr>
            <a:lstStyle/>
            <a:p>
              <a:pPr defTabSz="685375" fontAlgn="base"/>
              <a:r>
                <a:rPr lang="en-US" sz="600" b="1" kern="0" dirty="0">
                  <a:solidFill>
                    <a:srgbClr val="000000"/>
                  </a:solidFill>
                  <a:cs typeface="Arial"/>
                  <a:sym typeface="Arial"/>
                </a:rPr>
                <a:t>8.00%</a:t>
              </a:r>
              <a:r>
                <a:rPr lang="en-US" sz="600" b="1" kern="0" dirty="0">
                  <a:solidFill>
                    <a:srgbClr val="000000"/>
                  </a:solidFill>
                  <a:latin typeface="新細明體" pitchFamily="18" charset="0"/>
                  <a:cs typeface="Arial"/>
                  <a:sym typeface="Arial"/>
                </a:rPr>
                <a:t>Cashback</a:t>
              </a:r>
            </a:p>
          </p:txBody>
        </p:sp>
        <p:sp>
          <p:nvSpPr>
            <p:cNvPr id="115" name="矩形 114"/>
            <p:cNvSpPr/>
            <p:nvPr/>
          </p:nvSpPr>
          <p:spPr>
            <a:xfrm>
              <a:off x="3076459" y="302458"/>
              <a:ext cx="1338755" cy="424388"/>
            </a:xfrm>
            <a:prstGeom prst="rect">
              <a:avLst/>
            </a:prstGeom>
          </p:spPr>
          <p:txBody>
            <a:bodyPr wrap="none">
              <a:spAutoFit/>
            </a:bodyPr>
            <a:lstStyle/>
            <a:p>
              <a:pPr defTabSz="685375" fontAlgn="base"/>
              <a:r>
                <a:rPr lang="en-US" sz="700" b="1" kern="0" dirty="0">
                  <a:solidFill>
                    <a:srgbClr val="000000"/>
                  </a:solidFill>
                  <a:cs typeface="Arial"/>
                  <a:sym typeface="Arial"/>
                </a:rPr>
                <a:t>AIG Travel Insurance</a:t>
              </a:r>
            </a:p>
          </p:txBody>
        </p:sp>
      </p:grpSp>
      <p:pic>
        <p:nvPicPr>
          <p:cNvPr id="4" name="Picture 4" descr="GOGOVAN"/>
          <p:cNvPicPr>
            <a:picLocks noChangeAspect="1" noChangeArrowheads="1"/>
          </p:cNvPicPr>
          <p:nvPr/>
        </p:nvPicPr>
        <p:blipFill>
          <a:blip r:embed="rId35" cstate="print"/>
          <a:srcRect/>
          <a:stretch>
            <a:fillRect/>
          </a:stretch>
        </p:blipFill>
        <p:spPr bwMode="auto">
          <a:xfrm>
            <a:off x="1385646" y="1016402"/>
            <a:ext cx="702078" cy="421247"/>
          </a:xfrm>
          <a:prstGeom prst="rect">
            <a:avLst/>
          </a:prstGeom>
          <a:noFill/>
        </p:spPr>
      </p:pic>
      <p:grpSp>
        <p:nvGrpSpPr>
          <p:cNvPr id="73" name="群組 118"/>
          <p:cNvGrpSpPr/>
          <p:nvPr/>
        </p:nvGrpSpPr>
        <p:grpSpPr>
          <a:xfrm>
            <a:off x="2843808" y="3651870"/>
            <a:ext cx="972108" cy="616714"/>
            <a:chOff x="2987824" y="404664"/>
            <a:chExt cx="1296144" cy="822285"/>
          </a:xfrm>
        </p:grpSpPr>
        <p:pic>
          <p:nvPicPr>
            <p:cNvPr id="6" name="Picture 6" descr="https://img.shop.com/Image/featuredhotdeal/CruiseExpert_logo1251519702688720.jpg"/>
            <p:cNvPicPr>
              <a:picLocks noChangeAspect="1" noChangeArrowheads="1"/>
            </p:cNvPicPr>
            <p:nvPr/>
          </p:nvPicPr>
          <p:blipFill>
            <a:blip r:embed="rId36" cstate="print"/>
            <a:srcRect l="-6048" t="18144" r="-2815" b="27425"/>
            <a:stretch>
              <a:fillRect/>
            </a:stretch>
          </p:blipFill>
          <p:spPr bwMode="auto">
            <a:xfrm>
              <a:off x="2987824" y="404664"/>
              <a:ext cx="1296144" cy="648072"/>
            </a:xfrm>
            <a:prstGeom prst="rect">
              <a:avLst/>
            </a:prstGeom>
            <a:noFill/>
          </p:spPr>
        </p:pic>
        <p:sp>
          <p:nvSpPr>
            <p:cNvPr id="118" name="矩形 117"/>
            <p:cNvSpPr/>
            <p:nvPr/>
          </p:nvSpPr>
          <p:spPr>
            <a:xfrm>
              <a:off x="3059832" y="980728"/>
              <a:ext cx="1080120" cy="246221"/>
            </a:xfrm>
            <a:prstGeom prst="rect">
              <a:avLst/>
            </a:prstGeom>
          </p:spPr>
          <p:txBody>
            <a:bodyPr wrap="square">
              <a:spAutoFit/>
            </a:bodyPr>
            <a:lstStyle/>
            <a:p>
              <a:pPr defTabSz="685375" fontAlgn="base"/>
              <a:r>
                <a:rPr lang="en-US" sz="600" b="1" kern="0" dirty="0">
                  <a:solidFill>
                    <a:srgbClr val="000000"/>
                  </a:solidFill>
                  <a:cs typeface="Arial"/>
                  <a:sym typeface="Arial"/>
                </a:rPr>
                <a:t>2.00%</a:t>
              </a:r>
              <a:r>
                <a:rPr lang="en-US" sz="600" b="1" kern="0" dirty="0">
                  <a:solidFill>
                    <a:srgbClr val="000000"/>
                  </a:solidFill>
                  <a:latin typeface="新細明體" pitchFamily="18" charset="0"/>
                  <a:cs typeface="Arial"/>
                  <a:sym typeface="Arial"/>
                </a:rPr>
                <a:t>Cashback</a:t>
              </a:r>
            </a:p>
          </p:txBody>
        </p:sp>
      </p:grpSp>
      <p:pic>
        <p:nvPicPr>
          <p:cNvPr id="8" name="Picture 8" descr="https://img.shop.com/Image/topbrands/nmlogos_113916.gif"/>
          <p:cNvPicPr>
            <a:picLocks noChangeAspect="1" noChangeArrowheads="1"/>
          </p:cNvPicPr>
          <p:nvPr/>
        </p:nvPicPr>
        <p:blipFill>
          <a:blip r:embed="rId37" cstate="print"/>
          <a:srcRect l="14362" r="21011" b="-531"/>
          <a:stretch>
            <a:fillRect/>
          </a:stretch>
        </p:blipFill>
        <p:spPr bwMode="auto">
          <a:xfrm>
            <a:off x="4842030" y="1059582"/>
            <a:ext cx="972108" cy="324036"/>
          </a:xfrm>
          <a:prstGeom prst="rect">
            <a:avLst/>
          </a:prstGeom>
          <a:noFill/>
        </p:spPr>
      </p:pic>
      <p:grpSp>
        <p:nvGrpSpPr>
          <p:cNvPr id="75" name="群組 122"/>
          <p:cNvGrpSpPr/>
          <p:nvPr/>
        </p:nvGrpSpPr>
        <p:grpSpPr>
          <a:xfrm>
            <a:off x="3329862" y="2677245"/>
            <a:ext cx="1242138" cy="408254"/>
            <a:chOff x="1043608" y="3557586"/>
            <a:chExt cx="1405508" cy="455682"/>
          </a:xfrm>
        </p:grpSpPr>
        <p:pic>
          <p:nvPicPr>
            <p:cNvPr id="2" name="Picture 2" descr="https://img.shop.com/Image/topbrands/nmlogos_118299.gif"/>
            <p:cNvPicPr>
              <a:picLocks noChangeAspect="1" noChangeArrowheads="1"/>
            </p:cNvPicPr>
            <p:nvPr/>
          </p:nvPicPr>
          <p:blipFill>
            <a:blip r:embed="rId38" cstate="print"/>
            <a:srcRect/>
            <a:stretch>
              <a:fillRect/>
            </a:stretch>
          </p:blipFill>
          <p:spPr bwMode="auto">
            <a:xfrm>
              <a:off x="1043608" y="3557586"/>
              <a:ext cx="1405508" cy="301180"/>
            </a:xfrm>
            <a:prstGeom prst="rect">
              <a:avLst/>
            </a:prstGeom>
            <a:noFill/>
          </p:spPr>
        </p:pic>
        <p:sp>
          <p:nvSpPr>
            <p:cNvPr id="120" name="矩形 119"/>
            <p:cNvSpPr/>
            <p:nvPr/>
          </p:nvSpPr>
          <p:spPr>
            <a:xfrm>
              <a:off x="1259633" y="3807149"/>
              <a:ext cx="936104" cy="206119"/>
            </a:xfrm>
            <a:prstGeom prst="rect">
              <a:avLst/>
            </a:prstGeom>
          </p:spPr>
          <p:txBody>
            <a:bodyPr wrap="square">
              <a:spAutoFit/>
            </a:bodyPr>
            <a:lstStyle/>
            <a:p>
              <a:pPr defTabSz="685375" fontAlgn="base"/>
              <a:r>
                <a:rPr lang="en-US" sz="600" b="1" kern="0" dirty="0">
                  <a:solidFill>
                    <a:srgbClr val="000000"/>
                  </a:solidFill>
                  <a:cs typeface="Arial"/>
                  <a:sym typeface="Arial"/>
                </a:rPr>
                <a:t>2.00%</a:t>
              </a:r>
              <a:r>
                <a:rPr lang="en-US" sz="600" b="1" kern="0" dirty="0">
                  <a:solidFill>
                    <a:srgbClr val="000000"/>
                  </a:solidFill>
                  <a:latin typeface="新細明體" pitchFamily="18" charset="0"/>
                  <a:cs typeface="Arial"/>
                  <a:sym typeface="Arial"/>
                </a:rPr>
                <a:t>Cashback</a:t>
              </a:r>
            </a:p>
          </p:txBody>
        </p:sp>
      </p:grpSp>
      <p:sp>
        <p:nvSpPr>
          <p:cNvPr id="3" name="文字方塊 2">
            <a:extLst>
              <a:ext uri="{FF2B5EF4-FFF2-40B4-BE49-F238E27FC236}">
                <a16:creationId xmlns:a16="http://schemas.microsoft.com/office/drawing/2014/main" xmlns="" id="{ABC24F6D-B547-41E5-B7CD-5937EACDF38C}"/>
              </a:ext>
            </a:extLst>
          </p:cNvPr>
          <p:cNvSpPr txBox="1"/>
          <p:nvPr/>
        </p:nvSpPr>
        <p:spPr>
          <a:xfrm>
            <a:off x="0" y="88188"/>
            <a:ext cx="9144000" cy="707886"/>
          </a:xfrm>
          <a:prstGeom prst="rect">
            <a:avLst/>
          </a:prstGeom>
          <a:noFill/>
        </p:spPr>
        <p:txBody>
          <a:bodyPr wrap="square" lIns="91390" tIns="45695" rIns="91390" bIns="45695" rtlCol="0">
            <a:spAutoFit/>
          </a:bodyPr>
          <a:lstStyle/>
          <a:p>
            <a:pPr algn="ctr" defTabSz="685375"/>
            <a:r>
              <a:rPr lang="en-US" sz="4000" b="1" kern="0" dirty="0">
                <a:solidFill>
                  <a:srgbClr val="00B0F0"/>
                </a:solidFill>
                <a:effectLst>
                  <a:outerShdw blurRad="38100" dist="38100" dir="2700000" algn="tl">
                    <a:srgbClr val="000000">
                      <a:alpha val="43137"/>
                    </a:srgbClr>
                  </a:outerShdw>
                </a:effectLst>
                <a:latin typeface="微軟正黑體" pitchFamily="18" charset="0"/>
                <a:cs typeface="Arial"/>
                <a:sym typeface="Arial"/>
              </a:rPr>
              <a:t>Travel related Partner Stores</a:t>
            </a:r>
          </a:p>
        </p:txBody>
      </p:sp>
    </p:spTree>
    <p:extLst>
      <p:ext uri="{BB962C8B-B14F-4D97-AF65-F5344CB8AC3E}">
        <p14:creationId xmlns:p14="http://schemas.microsoft.com/office/powerpoint/2010/main" val="65945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88"/>
          <p:cNvGrpSpPr/>
          <p:nvPr/>
        </p:nvGrpSpPr>
        <p:grpSpPr>
          <a:xfrm>
            <a:off x="3599892" y="3813888"/>
            <a:ext cx="864096" cy="421299"/>
            <a:chOff x="683568" y="1196752"/>
            <a:chExt cx="1080120" cy="512809"/>
          </a:xfrm>
        </p:grpSpPr>
        <p:pic>
          <p:nvPicPr>
            <p:cNvPr id="1026" name="Picture 2" descr="https://img.shop.com/Image/topbrands/nmlogos_113911.gif"/>
            <p:cNvPicPr>
              <a:picLocks noChangeAspect="1" noChangeArrowheads="1"/>
            </p:cNvPicPr>
            <p:nvPr/>
          </p:nvPicPr>
          <p:blipFill>
            <a:blip r:embed="rId2" cstate="print"/>
            <a:srcRect l="22165" r="26118"/>
            <a:stretch>
              <a:fillRect/>
            </a:stretch>
          </p:blipFill>
          <p:spPr bwMode="auto">
            <a:xfrm>
              <a:off x="683568" y="1196752"/>
              <a:ext cx="1008112" cy="432048"/>
            </a:xfrm>
            <a:prstGeom prst="rect">
              <a:avLst/>
            </a:prstGeom>
            <a:noFill/>
          </p:spPr>
        </p:pic>
        <p:sp>
          <p:nvSpPr>
            <p:cNvPr id="4" name="矩形 3"/>
            <p:cNvSpPr/>
            <p:nvPr/>
          </p:nvSpPr>
          <p:spPr>
            <a:xfrm>
              <a:off x="701824" y="1484784"/>
              <a:ext cx="1061864" cy="224777"/>
            </a:xfrm>
            <a:prstGeom prst="rect">
              <a:avLst/>
            </a:prstGeom>
          </p:spPr>
          <p:txBody>
            <a:bodyPr wrap="square">
              <a:spAutoFit/>
            </a:bodyPr>
            <a:lstStyle/>
            <a:p>
              <a:pPr defTabSz="685375" fontAlgn="base"/>
              <a:r>
                <a:rPr lang="en-US" sz="600" b="1" kern="0" dirty="0">
                  <a:solidFill>
                    <a:srgbClr val="000000"/>
                  </a:solidFill>
                  <a:cs typeface="Arial"/>
                  <a:sym typeface="Arial"/>
                </a:rPr>
                <a:t>3.00%</a:t>
              </a:r>
              <a:r>
                <a:rPr lang="en-US" sz="600" b="1" kern="0" dirty="0">
                  <a:solidFill>
                    <a:srgbClr val="000000"/>
                  </a:solidFill>
                  <a:latin typeface="新細明體" pitchFamily="18" charset="0"/>
                  <a:cs typeface="Arial"/>
                  <a:sym typeface="Arial"/>
                </a:rPr>
                <a:t>Cashback</a:t>
              </a:r>
            </a:p>
          </p:txBody>
        </p:sp>
      </p:grpSp>
      <p:grpSp>
        <p:nvGrpSpPr>
          <p:cNvPr id="17" name="群組 80"/>
          <p:cNvGrpSpPr/>
          <p:nvPr/>
        </p:nvGrpSpPr>
        <p:grpSpPr>
          <a:xfrm>
            <a:off x="2843812" y="755917"/>
            <a:ext cx="1094022" cy="366680"/>
            <a:chOff x="3275856" y="1340768"/>
            <a:chExt cx="1590555" cy="504056"/>
          </a:xfrm>
        </p:grpSpPr>
        <p:pic>
          <p:nvPicPr>
            <p:cNvPr id="1028" name="Picture 4" descr="https://img.shop.com/Image/topbrands/nmlogos_105747.gif"/>
            <p:cNvPicPr>
              <a:picLocks noChangeAspect="1" noChangeArrowheads="1"/>
            </p:cNvPicPr>
            <p:nvPr/>
          </p:nvPicPr>
          <p:blipFill>
            <a:blip r:embed="rId3" cstate="print"/>
            <a:srcRect l="29412" r="35294" b="3922"/>
            <a:stretch>
              <a:fillRect/>
            </a:stretch>
          </p:blipFill>
          <p:spPr bwMode="auto">
            <a:xfrm>
              <a:off x="3275856" y="1340768"/>
              <a:ext cx="864096" cy="504056"/>
            </a:xfrm>
            <a:prstGeom prst="rect">
              <a:avLst/>
            </a:prstGeom>
            <a:noFill/>
          </p:spPr>
        </p:pic>
        <p:sp>
          <p:nvSpPr>
            <p:cNvPr id="7" name="矩形 6"/>
            <p:cNvSpPr/>
            <p:nvPr/>
          </p:nvSpPr>
          <p:spPr>
            <a:xfrm>
              <a:off x="3779912" y="1556793"/>
              <a:ext cx="1086499" cy="275005"/>
            </a:xfrm>
            <a:prstGeom prst="rect">
              <a:avLst/>
            </a:prstGeom>
          </p:spPr>
          <p:txBody>
            <a:bodyPr wrap="none">
              <a:spAutoFit/>
            </a:bodyPr>
            <a:lstStyle/>
            <a:p>
              <a:pPr defTabSz="685375" fontAlgn="base"/>
              <a:r>
                <a:rPr lang="en-US" sz="700" b="1" kern="0" dirty="0">
                  <a:solidFill>
                    <a:srgbClr val="000000"/>
                  </a:solidFill>
                  <a:cs typeface="Arial"/>
                  <a:sym typeface="Arial"/>
                </a:rPr>
                <a:t>Apple Store HK</a:t>
              </a:r>
            </a:p>
          </p:txBody>
        </p:sp>
      </p:grpSp>
      <p:grpSp>
        <p:nvGrpSpPr>
          <p:cNvPr id="28" name="群組 86"/>
          <p:cNvGrpSpPr/>
          <p:nvPr/>
        </p:nvGrpSpPr>
        <p:grpSpPr>
          <a:xfrm>
            <a:off x="2249744" y="1977689"/>
            <a:ext cx="594066" cy="362073"/>
            <a:chOff x="611560" y="2636912"/>
            <a:chExt cx="792088" cy="482762"/>
          </a:xfrm>
        </p:grpSpPr>
        <p:pic>
          <p:nvPicPr>
            <p:cNvPr id="1030" name="Picture 6" descr="https://img.shop.com/Image/topbrands/nmlogos_114860.gif"/>
            <p:cNvPicPr>
              <a:picLocks noChangeAspect="1" noChangeArrowheads="1"/>
            </p:cNvPicPr>
            <p:nvPr/>
          </p:nvPicPr>
          <p:blipFill>
            <a:blip r:embed="rId4" cstate="print"/>
            <a:srcRect/>
            <a:stretch>
              <a:fillRect/>
            </a:stretch>
          </p:blipFill>
          <p:spPr bwMode="auto">
            <a:xfrm>
              <a:off x="870248" y="2636912"/>
              <a:ext cx="533400" cy="285750"/>
            </a:xfrm>
            <a:prstGeom prst="rect">
              <a:avLst/>
            </a:prstGeom>
            <a:noFill/>
          </p:spPr>
        </p:pic>
        <p:sp>
          <p:nvSpPr>
            <p:cNvPr id="9" name="矩形 8"/>
            <p:cNvSpPr/>
            <p:nvPr/>
          </p:nvSpPr>
          <p:spPr>
            <a:xfrm>
              <a:off x="611560" y="2852935"/>
              <a:ext cx="731397" cy="266739"/>
            </a:xfrm>
            <a:prstGeom prst="rect">
              <a:avLst/>
            </a:prstGeom>
          </p:spPr>
          <p:txBody>
            <a:bodyPr wrap="none">
              <a:spAutoFit/>
            </a:bodyPr>
            <a:lstStyle/>
            <a:p>
              <a:pPr defTabSz="685375" fontAlgn="base"/>
              <a:r>
                <a:rPr lang="en-US" sz="700" b="1" kern="0" dirty="0">
                  <a:solidFill>
                    <a:srgbClr val="000000"/>
                  </a:solidFill>
                  <a:cs typeface="Arial"/>
                  <a:sym typeface="Arial"/>
                </a:rPr>
                <a:t>Supply</a:t>
              </a:r>
              <a:r>
                <a:rPr lang="en-US" sz="700" b="1" kern="0" dirty="0">
                  <a:solidFill>
                    <a:srgbClr val="000000"/>
                  </a:solidFill>
                  <a:latin typeface="新細明體" pitchFamily="18" charset="0"/>
                  <a:cs typeface="Arial"/>
                  <a:sym typeface="Arial"/>
                </a:rPr>
                <a:t>BB</a:t>
              </a:r>
            </a:p>
          </p:txBody>
        </p:sp>
      </p:grpSp>
      <p:grpSp>
        <p:nvGrpSpPr>
          <p:cNvPr id="2048" name="群組 84"/>
          <p:cNvGrpSpPr/>
          <p:nvPr/>
        </p:nvGrpSpPr>
        <p:grpSpPr>
          <a:xfrm>
            <a:off x="4896036" y="1653710"/>
            <a:ext cx="972108" cy="400690"/>
            <a:chOff x="395536" y="3789040"/>
            <a:chExt cx="1224136" cy="534253"/>
          </a:xfrm>
        </p:grpSpPr>
        <p:pic>
          <p:nvPicPr>
            <p:cNvPr id="1032" name="Picture 8" descr="Bossini"/>
            <p:cNvPicPr>
              <a:picLocks noChangeAspect="1" noChangeArrowheads="1"/>
            </p:cNvPicPr>
            <p:nvPr/>
          </p:nvPicPr>
          <p:blipFill>
            <a:blip r:embed="rId5" cstate="print"/>
            <a:srcRect r="8201" b="-799"/>
            <a:stretch>
              <a:fillRect/>
            </a:stretch>
          </p:blipFill>
          <p:spPr bwMode="auto">
            <a:xfrm>
              <a:off x="395536" y="3789040"/>
              <a:ext cx="1224136" cy="288032"/>
            </a:xfrm>
            <a:prstGeom prst="rect">
              <a:avLst/>
            </a:prstGeom>
            <a:noFill/>
          </p:spPr>
        </p:pic>
        <p:sp>
          <p:nvSpPr>
            <p:cNvPr id="12" name="矩形 11"/>
            <p:cNvSpPr/>
            <p:nvPr/>
          </p:nvSpPr>
          <p:spPr>
            <a:xfrm>
              <a:off x="539552" y="4077072"/>
              <a:ext cx="936104" cy="246221"/>
            </a:xfrm>
            <a:prstGeom prst="rect">
              <a:avLst/>
            </a:prstGeom>
          </p:spPr>
          <p:txBody>
            <a:bodyPr wrap="square">
              <a:spAutoFit/>
            </a:bodyPr>
            <a:lstStyle/>
            <a:p>
              <a:pPr defTabSz="685375" fontAlgn="base"/>
              <a:r>
                <a:rPr lang="en-US" sz="600" b="1" kern="0" dirty="0">
                  <a:solidFill>
                    <a:srgbClr val="000000"/>
                  </a:solidFill>
                  <a:cs typeface="Arial"/>
                  <a:sym typeface="Arial"/>
                </a:rPr>
                <a:t>2.00%</a:t>
              </a:r>
              <a:r>
                <a:rPr lang="en-US" sz="600" b="1" kern="0" dirty="0">
                  <a:solidFill>
                    <a:srgbClr val="000000"/>
                  </a:solidFill>
                  <a:latin typeface="新細明體" pitchFamily="18" charset="0"/>
                  <a:cs typeface="Arial"/>
                  <a:sym typeface="Arial"/>
                </a:rPr>
                <a:t>Cashback</a:t>
              </a:r>
            </a:p>
          </p:txBody>
        </p:sp>
      </p:grpSp>
      <p:grpSp>
        <p:nvGrpSpPr>
          <p:cNvPr id="2049" name="群組 91"/>
          <p:cNvGrpSpPr/>
          <p:nvPr/>
        </p:nvGrpSpPr>
        <p:grpSpPr>
          <a:xfrm>
            <a:off x="1385646" y="1437671"/>
            <a:ext cx="1318829" cy="497383"/>
            <a:chOff x="3779912" y="2796020"/>
            <a:chExt cx="1758439" cy="663177"/>
          </a:xfrm>
        </p:grpSpPr>
        <p:pic>
          <p:nvPicPr>
            <p:cNvPr id="1034" name="Picture 10" descr="https://img.shop.com/Image/featuredstore/BabyK_logo_1251516243359345.jpg"/>
            <p:cNvPicPr>
              <a:picLocks noChangeAspect="1" noChangeArrowheads="1"/>
            </p:cNvPicPr>
            <p:nvPr/>
          </p:nvPicPr>
          <p:blipFill>
            <a:blip r:embed="rId6" cstate="print"/>
            <a:srcRect t="18144" b="21377"/>
            <a:stretch>
              <a:fillRect/>
            </a:stretch>
          </p:blipFill>
          <p:spPr bwMode="auto">
            <a:xfrm>
              <a:off x="3779912" y="2796020"/>
              <a:ext cx="686569" cy="415231"/>
            </a:xfrm>
            <a:prstGeom prst="rect">
              <a:avLst/>
            </a:prstGeom>
            <a:noFill/>
          </p:spPr>
        </p:pic>
        <p:sp>
          <p:nvSpPr>
            <p:cNvPr id="14" name="矩形 13"/>
            <p:cNvSpPr/>
            <p:nvPr/>
          </p:nvSpPr>
          <p:spPr>
            <a:xfrm>
              <a:off x="3942184" y="3212976"/>
              <a:ext cx="989856" cy="246221"/>
            </a:xfrm>
            <a:prstGeom prst="rect">
              <a:avLst/>
            </a:prstGeom>
          </p:spPr>
          <p:txBody>
            <a:bodyPr wrap="square">
              <a:spAutoFit/>
            </a:bodyPr>
            <a:lstStyle/>
            <a:p>
              <a:pPr defTabSz="685375" fontAlgn="base"/>
              <a:r>
                <a:rPr lang="en-US" sz="600" b="1" kern="0" dirty="0">
                  <a:solidFill>
                    <a:srgbClr val="000000"/>
                  </a:solidFill>
                  <a:cs typeface="Arial"/>
                  <a:sym typeface="Arial"/>
                </a:rPr>
                <a:t>2.0%</a:t>
              </a:r>
              <a:r>
                <a:rPr lang="en-US" sz="600" b="1" kern="0" dirty="0">
                  <a:solidFill>
                    <a:srgbClr val="000000"/>
                  </a:solidFill>
                  <a:latin typeface="新細明體" pitchFamily="18" charset="0"/>
                  <a:cs typeface="Arial"/>
                  <a:sym typeface="Arial"/>
                </a:rPr>
                <a:t>Cashback</a:t>
              </a:r>
            </a:p>
          </p:txBody>
        </p:sp>
        <p:sp>
          <p:nvSpPr>
            <p:cNvPr id="15" name="矩形 14"/>
            <p:cNvSpPr/>
            <p:nvPr/>
          </p:nvSpPr>
          <p:spPr>
            <a:xfrm>
              <a:off x="4355976" y="2996952"/>
              <a:ext cx="1182375" cy="266740"/>
            </a:xfrm>
            <a:prstGeom prst="rect">
              <a:avLst/>
            </a:prstGeom>
          </p:spPr>
          <p:txBody>
            <a:bodyPr wrap="none">
              <a:spAutoFit/>
            </a:bodyPr>
            <a:lstStyle/>
            <a:p>
              <a:pPr defTabSz="685375" fontAlgn="base"/>
              <a:r>
                <a:rPr lang="en-US" sz="700" b="1" kern="0" dirty="0">
                  <a:solidFill>
                    <a:srgbClr val="000000"/>
                  </a:solidFill>
                  <a:cs typeface="Arial"/>
                  <a:sym typeface="Arial"/>
                </a:rPr>
                <a:t>Baby K </a:t>
              </a:r>
              <a:r>
                <a:rPr lang="en-US" sz="700" b="1" kern="0" dirty="0">
                  <a:solidFill>
                    <a:srgbClr val="000000"/>
                  </a:solidFill>
                  <a:latin typeface="新細明體" pitchFamily="18" charset="0"/>
                  <a:cs typeface="Arial"/>
                  <a:sym typeface="Arial"/>
                </a:rPr>
                <a:t>Online Shop</a:t>
              </a:r>
            </a:p>
          </p:txBody>
        </p:sp>
      </p:grpSp>
      <p:grpSp>
        <p:nvGrpSpPr>
          <p:cNvPr id="2051" name="群組 92"/>
          <p:cNvGrpSpPr/>
          <p:nvPr/>
        </p:nvGrpSpPr>
        <p:grpSpPr>
          <a:xfrm>
            <a:off x="1331641" y="2409793"/>
            <a:ext cx="877598" cy="400690"/>
            <a:chOff x="2699792" y="4149080"/>
            <a:chExt cx="1170130" cy="534253"/>
          </a:xfrm>
        </p:grpSpPr>
        <p:pic>
          <p:nvPicPr>
            <p:cNvPr id="1036" name="Picture 12" descr="YOOMI (HK) LIMITED 百好薈"/>
            <p:cNvPicPr>
              <a:picLocks noChangeAspect="1" noChangeArrowheads="1"/>
            </p:cNvPicPr>
            <p:nvPr/>
          </p:nvPicPr>
          <p:blipFill>
            <a:blip r:embed="rId7" cstate="print"/>
            <a:srcRect l="16200" r="13601" b="-799"/>
            <a:stretch>
              <a:fillRect/>
            </a:stretch>
          </p:blipFill>
          <p:spPr bwMode="auto">
            <a:xfrm>
              <a:off x="2699792" y="4149080"/>
              <a:ext cx="1170130" cy="360040"/>
            </a:xfrm>
            <a:prstGeom prst="rect">
              <a:avLst/>
            </a:prstGeom>
            <a:noFill/>
          </p:spPr>
        </p:pic>
        <p:sp>
          <p:nvSpPr>
            <p:cNvPr id="18" name="矩形 17"/>
            <p:cNvSpPr/>
            <p:nvPr/>
          </p:nvSpPr>
          <p:spPr>
            <a:xfrm>
              <a:off x="2699792" y="4437112"/>
              <a:ext cx="1152127" cy="246221"/>
            </a:xfrm>
            <a:prstGeom prst="rect">
              <a:avLst/>
            </a:prstGeom>
          </p:spPr>
          <p:txBody>
            <a:bodyPr wrap="square">
              <a:spAutoFit/>
            </a:bodyPr>
            <a:lstStyle/>
            <a:p>
              <a:pPr defTabSz="685375" fontAlgn="base"/>
              <a:r>
                <a:rPr lang="en-US" sz="600" b="1" kern="0" dirty="0">
                  <a:solidFill>
                    <a:srgbClr val="000000"/>
                  </a:solidFill>
                  <a:cs typeface="Arial"/>
                  <a:sym typeface="Arial"/>
                </a:rPr>
                <a:t>20.00%</a:t>
              </a:r>
              <a:r>
                <a:rPr lang="en-US" sz="600" b="1" kern="0" dirty="0">
                  <a:solidFill>
                    <a:srgbClr val="000000"/>
                  </a:solidFill>
                  <a:latin typeface="新細明體" pitchFamily="18" charset="0"/>
                  <a:cs typeface="Arial"/>
                  <a:sym typeface="Arial"/>
                </a:rPr>
                <a:t>Cashback</a:t>
              </a:r>
            </a:p>
          </p:txBody>
        </p:sp>
      </p:grpSp>
      <p:grpSp>
        <p:nvGrpSpPr>
          <p:cNvPr id="2052" name="群組 77"/>
          <p:cNvGrpSpPr/>
          <p:nvPr/>
        </p:nvGrpSpPr>
        <p:grpSpPr>
          <a:xfrm>
            <a:off x="6624230" y="843560"/>
            <a:ext cx="1322718" cy="558977"/>
            <a:chOff x="6228184" y="1340769"/>
            <a:chExt cx="2369194" cy="754919"/>
          </a:xfrm>
        </p:grpSpPr>
        <p:pic>
          <p:nvPicPr>
            <p:cNvPr id="1038" name="Picture 14" descr="https://img.shop.com/Image/topbrands/nmlogos_111304.gif"/>
            <p:cNvPicPr>
              <a:picLocks noChangeAspect="1" noChangeArrowheads="1"/>
            </p:cNvPicPr>
            <p:nvPr/>
          </p:nvPicPr>
          <p:blipFill>
            <a:blip r:embed="rId8" cstate="print"/>
            <a:srcRect/>
            <a:stretch>
              <a:fillRect/>
            </a:stretch>
          </p:blipFill>
          <p:spPr bwMode="auto">
            <a:xfrm>
              <a:off x="6228184" y="1340769"/>
              <a:ext cx="1045468" cy="448058"/>
            </a:xfrm>
            <a:prstGeom prst="rect">
              <a:avLst/>
            </a:prstGeom>
            <a:noFill/>
          </p:spPr>
        </p:pic>
        <p:sp>
          <p:nvSpPr>
            <p:cNvPr id="20" name="矩形 19"/>
            <p:cNvSpPr/>
            <p:nvPr/>
          </p:nvSpPr>
          <p:spPr>
            <a:xfrm>
              <a:off x="6588222" y="1700807"/>
              <a:ext cx="1381164" cy="394881"/>
            </a:xfrm>
            <a:prstGeom prst="rect">
              <a:avLst/>
            </a:prstGeom>
          </p:spPr>
          <p:txBody>
            <a:bodyPr wrap="square">
              <a:spAutoFit/>
            </a:bodyPr>
            <a:lstStyle/>
            <a:p>
              <a:pPr defTabSz="685375" fontAlgn="base"/>
              <a:r>
                <a:rPr lang="en-US" sz="600" b="1" kern="0" dirty="0">
                  <a:solidFill>
                    <a:srgbClr val="000000"/>
                  </a:solidFill>
                  <a:cs typeface="Arial"/>
                  <a:sym typeface="Arial"/>
                </a:rPr>
                <a:t>3.00%</a:t>
              </a:r>
              <a:r>
                <a:rPr lang="en-US" sz="600" b="1" kern="0" dirty="0">
                  <a:solidFill>
                    <a:srgbClr val="000000"/>
                  </a:solidFill>
                  <a:latin typeface="新細明體" pitchFamily="18" charset="0"/>
                  <a:cs typeface="Arial"/>
                  <a:sym typeface="Arial"/>
                </a:rPr>
                <a:t>Cashback</a:t>
              </a:r>
            </a:p>
            <a:p>
              <a:pPr defTabSz="685375" fontAlgn="base"/>
              <a:endParaRPr lang="en-US" altLang="zh-TW" sz="700" kern="0" dirty="0">
                <a:solidFill>
                  <a:prstClr val="black"/>
                </a:solidFill>
                <a:cs typeface="Arial"/>
                <a:sym typeface="Arial"/>
              </a:endParaRPr>
            </a:p>
          </p:txBody>
        </p:sp>
        <p:sp>
          <p:nvSpPr>
            <p:cNvPr id="21" name="矩形 20"/>
            <p:cNvSpPr/>
            <p:nvPr/>
          </p:nvSpPr>
          <p:spPr>
            <a:xfrm>
              <a:off x="7092279" y="1484783"/>
              <a:ext cx="1505099" cy="270182"/>
            </a:xfrm>
            <a:prstGeom prst="rect">
              <a:avLst/>
            </a:prstGeom>
          </p:spPr>
          <p:txBody>
            <a:bodyPr wrap="none">
              <a:spAutoFit/>
            </a:bodyPr>
            <a:lstStyle/>
            <a:p>
              <a:pPr defTabSz="685375" fontAlgn="base"/>
              <a:r>
                <a:rPr lang="en-US" sz="700" b="1" kern="0" dirty="0">
                  <a:solidFill>
                    <a:srgbClr val="000000"/>
                  </a:solidFill>
                  <a:cs typeface="Arial"/>
                  <a:sym typeface="Arial"/>
                </a:rPr>
                <a:t>All Sole Footware</a:t>
              </a:r>
            </a:p>
          </p:txBody>
        </p:sp>
      </p:grpSp>
      <p:grpSp>
        <p:nvGrpSpPr>
          <p:cNvPr id="2053" name="群組 107"/>
          <p:cNvGrpSpPr/>
          <p:nvPr/>
        </p:nvGrpSpPr>
        <p:grpSpPr>
          <a:xfrm>
            <a:off x="5652122" y="2193657"/>
            <a:ext cx="891099" cy="364545"/>
            <a:chOff x="6516216" y="2852936"/>
            <a:chExt cx="1260140" cy="583729"/>
          </a:xfrm>
        </p:grpSpPr>
        <p:pic>
          <p:nvPicPr>
            <p:cNvPr id="1040" name="Picture 16" descr="https://img.shop.com/Image/topbrands/nmlogos_116777.gif"/>
            <p:cNvPicPr>
              <a:picLocks noChangeAspect="1" noChangeArrowheads="1"/>
            </p:cNvPicPr>
            <p:nvPr/>
          </p:nvPicPr>
          <p:blipFill>
            <a:blip r:embed="rId9" cstate="print"/>
            <a:srcRect l="10800" r="13601" b="-799"/>
            <a:stretch>
              <a:fillRect/>
            </a:stretch>
          </p:blipFill>
          <p:spPr bwMode="auto">
            <a:xfrm>
              <a:off x="6516216" y="2852936"/>
              <a:ext cx="1260140" cy="360040"/>
            </a:xfrm>
            <a:prstGeom prst="rect">
              <a:avLst/>
            </a:prstGeom>
            <a:noFill/>
          </p:spPr>
        </p:pic>
        <p:sp>
          <p:nvSpPr>
            <p:cNvPr id="23" name="矩形 22"/>
            <p:cNvSpPr/>
            <p:nvPr/>
          </p:nvSpPr>
          <p:spPr>
            <a:xfrm>
              <a:off x="6832238" y="3140968"/>
              <a:ext cx="632910" cy="295697"/>
            </a:xfrm>
            <a:prstGeom prst="rect">
              <a:avLst/>
            </a:prstGeom>
          </p:spPr>
          <p:txBody>
            <a:bodyPr wrap="none">
              <a:spAutoFit/>
            </a:bodyPr>
            <a:lstStyle/>
            <a:p>
              <a:pPr defTabSz="685375"/>
              <a:r>
                <a:rPr lang="en-US" sz="600" b="1" kern="0" dirty="0">
                  <a:solidFill>
                    <a:srgbClr val="000000"/>
                  </a:solidFill>
                  <a:cs typeface="Arial"/>
                  <a:sym typeface="Arial"/>
                </a:rPr>
                <a:t>3.0%IBV</a:t>
              </a:r>
            </a:p>
          </p:txBody>
        </p:sp>
      </p:grpSp>
      <p:grpSp>
        <p:nvGrpSpPr>
          <p:cNvPr id="2054" name="群組 101"/>
          <p:cNvGrpSpPr/>
          <p:nvPr/>
        </p:nvGrpSpPr>
        <p:grpSpPr>
          <a:xfrm>
            <a:off x="4734020" y="2949858"/>
            <a:ext cx="1000125" cy="346684"/>
            <a:chOff x="5076056" y="3789040"/>
            <a:chExt cx="1333500" cy="462245"/>
          </a:xfrm>
        </p:grpSpPr>
        <p:pic>
          <p:nvPicPr>
            <p:cNvPr id="1042" name="Picture 18" descr="Esprit"/>
            <p:cNvPicPr>
              <a:picLocks noChangeAspect="1" noChangeArrowheads="1"/>
            </p:cNvPicPr>
            <p:nvPr/>
          </p:nvPicPr>
          <p:blipFill>
            <a:blip r:embed="rId10" cstate="print"/>
            <a:srcRect/>
            <a:stretch>
              <a:fillRect/>
            </a:stretch>
          </p:blipFill>
          <p:spPr bwMode="auto">
            <a:xfrm>
              <a:off x="5076056" y="3789040"/>
              <a:ext cx="1333500" cy="285750"/>
            </a:xfrm>
            <a:prstGeom prst="rect">
              <a:avLst/>
            </a:prstGeom>
            <a:noFill/>
          </p:spPr>
        </p:pic>
        <p:sp>
          <p:nvSpPr>
            <p:cNvPr id="25" name="矩形 24"/>
            <p:cNvSpPr/>
            <p:nvPr/>
          </p:nvSpPr>
          <p:spPr>
            <a:xfrm>
              <a:off x="5292080" y="4005064"/>
              <a:ext cx="936104" cy="246221"/>
            </a:xfrm>
            <a:prstGeom prst="rect">
              <a:avLst/>
            </a:prstGeom>
          </p:spPr>
          <p:txBody>
            <a:bodyPr wrap="square">
              <a:spAutoFit/>
            </a:bodyPr>
            <a:lstStyle/>
            <a:p>
              <a:pPr defTabSz="685375" fontAlgn="base"/>
              <a:r>
                <a:rPr lang="en-US" sz="600" b="1" kern="0" dirty="0">
                  <a:solidFill>
                    <a:srgbClr val="000000"/>
                  </a:solidFill>
                  <a:cs typeface="Arial"/>
                  <a:sym typeface="Arial"/>
                </a:rPr>
                <a:t>2.00%</a:t>
              </a:r>
              <a:r>
                <a:rPr lang="en-US" sz="600" b="1" kern="0" dirty="0">
                  <a:solidFill>
                    <a:srgbClr val="000000"/>
                  </a:solidFill>
                  <a:latin typeface="新細明體" pitchFamily="18" charset="0"/>
                  <a:cs typeface="Arial"/>
                  <a:sym typeface="Arial"/>
                </a:rPr>
                <a:t>Cashback</a:t>
              </a:r>
            </a:p>
          </p:txBody>
        </p:sp>
      </p:grpSp>
      <p:grpSp>
        <p:nvGrpSpPr>
          <p:cNvPr id="2055" name="群組 102"/>
          <p:cNvGrpSpPr/>
          <p:nvPr/>
        </p:nvGrpSpPr>
        <p:grpSpPr>
          <a:xfrm>
            <a:off x="4409984" y="3543930"/>
            <a:ext cx="1000125" cy="393721"/>
            <a:chOff x="6516216" y="4365104"/>
            <a:chExt cx="1333500" cy="524961"/>
          </a:xfrm>
        </p:grpSpPr>
        <p:pic>
          <p:nvPicPr>
            <p:cNvPr id="1052" name="Picture 28" descr="Macy's"/>
            <p:cNvPicPr>
              <a:picLocks noChangeAspect="1" noChangeArrowheads="1"/>
            </p:cNvPicPr>
            <p:nvPr/>
          </p:nvPicPr>
          <p:blipFill>
            <a:blip r:embed="rId11" cstate="print"/>
            <a:srcRect/>
            <a:stretch>
              <a:fillRect/>
            </a:stretch>
          </p:blipFill>
          <p:spPr bwMode="auto">
            <a:xfrm>
              <a:off x="6516216" y="4365104"/>
              <a:ext cx="1333500" cy="285750"/>
            </a:xfrm>
            <a:prstGeom prst="rect">
              <a:avLst/>
            </a:prstGeom>
            <a:noFill/>
          </p:spPr>
        </p:pic>
        <p:sp>
          <p:nvSpPr>
            <p:cNvPr id="35" name="矩形 34"/>
            <p:cNvSpPr/>
            <p:nvPr/>
          </p:nvSpPr>
          <p:spPr>
            <a:xfrm>
              <a:off x="6732240" y="4643844"/>
              <a:ext cx="1080120" cy="246221"/>
            </a:xfrm>
            <a:prstGeom prst="rect">
              <a:avLst/>
            </a:prstGeom>
          </p:spPr>
          <p:txBody>
            <a:bodyPr wrap="square">
              <a:spAutoFit/>
            </a:bodyPr>
            <a:lstStyle/>
            <a:p>
              <a:pPr defTabSz="685375" fontAlgn="base"/>
              <a:r>
                <a:rPr lang="en-US" sz="600" b="1" kern="0" dirty="0">
                  <a:solidFill>
                    <a:srgbClr val="000000"/>
                  </a:solidFill>
                  <a:cs typeface="Arial"/>
                  <a:sym typeface="Arial"/>
                </a:rPr>
                <a:t>3.00%</a:t>
              </a:r>
              <a:r>
                <a:rPr lang="en-US" sz="600" b="1" kern="0" dirty="0">
                  <a:solidFill>
                    <a:srgbClr val="000000"/>
                  </a:solidFill>
                  <a:latin typeface="新細明體" pitchFamily="18" charset="0"/>
                  <a:cs typeface="Arial"/>
                  <a:sym typeface="Arial"/>
                </a:rPr>
                <a:t>Cashback</a:t>
              </a:r>
            </a:p>
          </p:txBody>
        </p:sp>
      </p:grpSp>
      <p:grpSp>
        <p:nvGrpSpPr>
          <p:cNvPr id="2056" name="群組 75"/>
          <p:cNvGrpSpPr/>
          <p:nvPr/>
        </p:nvGrpSpPr>
        <p:grpSpPr>
          <a:xfrm>
            <a:off x="6246186" y="1594159"/>
            <a:ext cx="756084" cy="395115"/>
            <a:chOff x="5220071" y="1988840"/>
            <a:chExt cx="1163206" cy="658521"/>
          </a:xfrm>
        </p:grpSpPr>
        <p:pic>
          <p:nvPicPr>
            <p:cNvPr id="1056" name="Picture 32" descr="Superdry"/>
            <p:cNvPicPr>
              <a:picLocks noChangeAspect="1" noChangeArrowheads="1"/>
            </p:cNvPicPr>
            <p:nvPr/>
          </p:nvPicPr>
          <p:blipFill>
            <a:blip r:embed="rId12" cstate="print"/>
            <a:srcRect/>
            <a:stretch>
              <a:fillRect/>
            </a:stretch>
          </p:blipFill>
          <p:spPr bwMode="auto">
            <a:xfrm>
              <a:off x="5220072" y="1988840"/>
              <a:ext cx="1045468" cy="448058"/>
            </a:xfrm>
            <a:prstGeom prst="rect">
              <a:avLst/>
            </a:prstGeom>
            <a:noFill/>
          </p:spPr>
        </p:pic>
        <p:sp>
          <p:nvSpPr>
            <p:cNvPr id="40" name="矩形 39"/>
            <p:cNvSpPr/>
            <p:nvPr/>
          </p:nvSpPr>
          <p:spPr>
            <a:xfrm>
              <a:off x="5220071" y="2339586"/>
              <a:ext cx="1163206" cy="307775"/>
            </a:xfrm>
            <a:prstGeom prst="rect">
              <a:avLst/>
            </a:prstGeom>
          </p:spPr>
          <p:txBody>
            <a:bodyPr wrap="square">
              <a:spAutoFit/>
            </a:bodyPr>
            <a:lstStyle/>
            <a:p>
              <a:pPr defTabSz="685375" fontAlgn="base"/>
              <a:r>
                <a:rPr lang="en-US" sz="600" b="1" kern="0" dirty="0">
                  <a:solidFill>
                    <a:srgbClr val="000000"/>
                  </a:solidFill>
                  <a:cs typeface="Arial"/>
                  <a:sym typeface="Arial"/>
                </a:rPr>
                <a:t>3.00%</a:t>
              </a:r>
              <a:r>
                <a:rPr lang="en-US" sz="600" b="1" kern="0" dirty="0">
                  <a:solidFill>
                    <a:srgbClr val="000000"/>
                  </a:solidFill>
                  <a:latin typeface="新細明體" pitchFamily="18" charset="0"/>
                  <a:cs typeface="Arial"/>
                  <a:sym typeface="Arial"/>
                </a:rPr>
                <a:t>Cashback</a:t>
              </a:r>
            </a:p>
          </p:txBody>
        </p:sp>
      </p:grpSp>
      <p:grpSp>
        <p:nvGrpSpPr>
          <p:cNvPr id="2057" name="群組 90"/>
          <p:cNvGrpSpPr/>
          <p:nvPr/>
        </p:nvGrpSpPr>
        <p:grpSpPr>
          <a:xfrm>
            <a:off x="5706151" y="4515913"/>
            <a:ext cx="918101" cy="397635"/>
            <a:chOff x="7380312" y="2204864"/>
            <a:chExt cx="1372345" cy="537785"/>
          </a:xfrm>
        </p:grpSpPr>
        <p:pic>
          <p:nvPicPr>
            <p:cNvPr id="1058" name="Picture 34" descr="Tidestore"/>
            <p:cNvPicPr>
              <a:picLocks noChangeAspect="1" noChangeArrowheads="1"/>
            </p:cNvPicPr>
            <p:nvPr/>
          </p:nvPicPr>
          <p:blipFill>
            <a:blip r:embed="rId13" cstate="print"/>
            <a:srcRect/>
            <a:stretch>
              <a:fillRect/>
            </a:stretch>
          </p:blipFill>
          <p:spPr bwMode="auto">
            <a:xfrm>
              <a:off x="7380312" y="2204864"/>
              <a:ext cx="1333500" cy="285750"/>
            </a:xfrm>
            <a:prstGeom prst="rect">
              <a:avLst/>
            </a:prstGeom>
            <a:noFill/>
          </p:spPr>
        </p:pic>
        <p:sp>
          <p:nvSpPr>
            <p:cNvPr id="42" name="矩形 41"/>
            <p:cNvSpPr/>
            <p:nvPr/>
          </p:nvSpPr>
          <p:spPr>
            <a:xfrm>
              <a:off x="7596334" y="2492896"/>
              <a:ext cx="1156323" cy="249753"/>
            </a:xfrm>
            <a:prstGeom prst="rect">
              <a:avLst/>
            </a:prstGeom>
          </p:spPr>
          <p:txBody>
            <a:bodyPr wrap="square">
              <a:spAutoFit/>
            </a:bodyPr>
            <a:lstStyle/>
            <a:p>
              <a:pPr defTabSz="685375" fontAlgn="base"/>
              <a:r>
                <a:rPr lang="en-US" sz="600" b="1" kern="0" dirty="0">
                  <a:solidFill>
                    <a:srgbClr val="000000"/>
                  </a:solidFill>
                  <a:cs typeface="Arial"/>
                  <a:sym typeface="Arial"/>
                </a:rPr>
                <a:t>6.00%</a:t>
              </a:r>
              <a:r>
                <a:rPr lang="en-US" sz="600" b="1" kern="0" dirty="0">
                  <a:solidFill>
                    <a:srgbClr val="000000"/>
                  </a:solidFill>
                  <a:latin typeface="新細明體" pitchFamily="18" charset="0"/>
                  <a:cs typeface="Arial"/>
                  <a:sym typeface="Arial"/>
                </a:rPr>
                <a:t>Cashback</a:t>
              </a:r>
            </a:p>
          </p:txBody>
        </p:sp>
      </p:grpSp>
      <p:grpSp>
        <p:nvGrpSpPr>
          <p:cNvPr id="2058" name="群組 81"/>
          <p:cNvGrpSpPr/>
          <p:nvPr/>
        </p:nvGrpSpPr>
        <p:grpSpPr>
          <a:xfrm>
            <a:off x="4626006" y="4354000"/>
            <a:ext cx="1134126" cy="366615"/>
            <a:chOff x="1835696" y="980728"/>
            <a:chExt cx="1333500" cy="435274"/>
          </a:xfrm>
        </p:grpSpPr>
        <p:pic>
          <p:nvPicPr>
            <p:cNvPr id="1060" name="Picture 36" descr="Yesstyle.com"/>
            <p:cNvPicPr>
              <a:picLocks noChangeAspect="1" noChangeArrowheads="1"/>
            </p:cNvPicPr>
            <p:nvPr/>
          </p:nvPicPr>
          <p:blipFill>
            <a:blip r:embed="rId14" cstate="print"/>
            <a:srcRect/>
            <a:stretch>
              <a:fillRect/>
            </a:stretch>
          </p:blipFill>
          <p:spPr bwMode="auto">
            <a:xfrm>
              <a:off x="1835696" y="980728"/>
              <a:ext cx="1333500" cy="285750"/>
            </a:xfrm>
            <a:prstGeom prst="rect">
              <a:avLst/>
            </a:prstGeom>
            <a:noFill/>
          </p:spPr>
        </p:pic>
        <p:sp>
          <p:nvSpPr>
            <p:cNvPr id="44" name="矩形 43"/>
            <p:cNvSpPr/>
            <p:nvPr/>
          </p:nvSpPr>
          <p:spPr>
            <a:xfrm>
              <a:off x="2051720" y="1196752"/>
              <a:ext cx="1008112" cy="219250"/>
            </a:xfrm>
            <a:prstGeom prst="rect">
              <a:avLst/>
            </a:prstGeom>
          </p:spPr>
          <p:txBody>
            <a:bodyPr wrap="square">
              <a:spAutoFit/>
            </a:bodyPr>
            <a:lstStyle/>
            <a:p>
              <a:pPr defTabSz="685375" fontAlgn="base"/>
              <a:r>
                <a:rPr lang="en-US" sz="600" b="1" kern="0" dirty="0">
                  <a:solidFill>
                    <a:srgbClr val="000000"/>
                  </a:solidFill>
                  <a:cs typeface="Arial"/>
                  <a:sym typeface="Arial"/>
                </a:rPr>
                <a:t>2.00%</a:t>
              </a:r>
              <a:r>
                <a:rPr lang="en-US" sz="600" b="1" kern="0" dirty="0">
                  <a:solidFill>
                    <a:srgbClr val="000000"/>
                  </a:solidFill>
                  <a:latin typeface="新細明體" pitchFamily="18" charset="0"/>
                  <a:cs typeface="Arial"/>
                  <a:sym typeface="Arial"/>
                </a:rPr>
                <a:t>Cashback</a:t>
              </a:r>
            </a:p>
          </p:txBody>
        </p:sp>
      </p:grpSp>
      <p:grpSp>
        <p:nvGrpSpPr>
          <p:cNvPr id="2059" name="群組 78"/>
          <p:cNvGrpSpPr/>
          <p:nvPr/>
        </p:nvGrpSpPr>
        <p:grpSpPr>
          <a:xfrm>
            <a:off x="3761910" y="1653650"/>
            <a:ext cx="864096" cy="377026"/>
            <a:chOff x="4499992" y="908720"/>
            <a:chExt cx="1333500" cy="564540"/>
          </a:xfrm>
        </p:grpSpPr>
        <p:pic>
          <p:nvPicPr>
            <p:cNvPr id="1062" name="Picture 38" descr="Zalora Hong Kong"/>
            <p:cNvPicPr>
              <a:picLocks noChangeAspect="1" noChangeArrowheads="1"/>
            </p:cNvPicPr>
            <p:nvPr/>
          </p:nvPicPr>
          <p:blipFill>
            <a:blip r:embed="rId15" cstate="print"/>
            <a:srcRect/>
            <a:stretch>
              <a:fillRect/>
            </a:stretch>
          </p:blipFill>
          <p:spPr bwMode="auto">
            <a:xfrm>
              <a:off x="4499992" y="908720"/>
              <a:ext cx="1333500" cy="285750"/>
            </a:xfrm>
            <a:prstGeom prst="rect">
              <a:avLst/>
            </a:prstGeom>
            <a:noFill/>
          </p:spPr>
        </p:pic>
        <p:sp>
          <p:nvSpPr>
            <p:cNvPr id="46" name="矩形 45"/>
            <p:cNvSpPr/>
            <p:nvPr/>
          </p:nvSpPr>
          <p:spPr>
            <a:xfrm>
              <a:off x="4716017" y="1196750"/>
              <a:ext cx="1080120" cy="276510"/>
            </a:xfrm>
            <a:prstGeom prst="rect">
              <a:avLst/>
            </a:prstGeom>
          </p:spPr>
          <p:txBody>
            <a:bodyPr wrap="square">
              <a:spAutoFit/>
            </a:bodyPr>
            <a:lstStyle/>
            <a:p>
              <a:pPr defTabSz="685375" fontAlgn="base"/>
              <a:r>
                <a:rPr lang="en-US" sz="600" b="1" kern="0" dirty="0">
                  <a:solidFill>
                    <a:srgbClr val="000000"/>
                  </a:solidFill>
                  <a:cs typeface="Arial"/>
                  <a:sym typeface="Arial"/>
                </a:rPr>
                <a:t>2.00%</a:t>
              </a:r>
              <a:r>
                <a:rPr lang="en-US" sz="600" b="1" kern="0" dirty="0">
                  <a:solidFill>
                    <a:srgbClr val="000000"/>
                  </a:solidFill>
                  <a:latin typeface="新細明體" pitchFamily="18" charset="0"/>
                  <a:cs typeface="Arial"/>
                  <a:sym typeface="Arial"/>
                </a:rPr>
                <a:t>Cashback</a:t>
              </a:r>
            </a:p>
          </p:txBody>
        </p:sp>
      </p:grpSp>
      <p:grpSp>
        <p:nvGrpSpPr>
          <p:cNvPr id="2060" name="群組 105"/>
          <p:cNvGrpSpPr/>
          <p:nvPr/>
        </p:nvGrpSpPr>
        <p:grpSpPr>
          <a:xfrm>
            <a:off x="7056278" y="2139743"/>
            <a:ext cx="837093" cy="396678"/>
            <a:chOff x="7758042" y="3470146"/>
            <a:chExt cx="1116124" cy="528903"/>
          </a:xfrm>
        </p:grpSpPr>
        <p:pic>
          <p:nvPicPr>
            <p:cNvPr id="1066" name="Picture 42" descr="鱷魚恤有限公司"/>
            <p:cNvPicPr>
              <a:picLocks noChangeAspect="1" noChangeArrowheads="1"/>
            </p:cNvPicPr>
            <p:nvPr/>
          </p:nvPicPr>
          <p:blipFill>
            <a:blip r:embed="rId16" cstate="print"/>
            <a:srcRect l="10800" r="13601" b="-799"/>
            <a:stretch>
              <a:fillRect/>
            </a:stretch>
          </p:blipFill>
          <p:spPr bwMode="auto">
            <a:xfrm>
              <a:off x="7758042" y="3470146"/>
              <a:ext cx="1116124" cy="318893"/>
            </a:xfrm>
            <a:prstGeom prst="rect">
              <a:avLst/>
            </a:prstGeom>
            <a:noFill/>
          </p:spPr>
        </p:pic>
        <p:sp>
          <p:nvSpPr>
            <p:cNvPr id="50" name="矩形 49"/>
            <p:cNvSpPr/>
            <p:nvPr/>
          </p:nvSpPr>
          <p:spPr>
            <a:xfrm>
              <a:off x="7786033" y="3752828"/>
              <a:ext cx="1080120" cy="246221"/>
            </a:xfrm>
            <a:prstGeom prst="rect">
              <a:avLst/>
            </a:prstGeom>
          </p:spPr>
          <p:txBody>
            <a:bodyPr wrap="square">
              <a:spAutoFit/>
            </a:bodyPr>
            <a:lstStyle/>
            <a:p>
              <a:pPr defTabSz="685375" fontAlgn="base"/>
              <a:r>
                <a:rPr lang="en-US" sz="600" b="1" kern="0" dirty="0">
                  <a:solidFill>
                    <a:srgbClr val="000000"/>
                  </a:solidFill>
                  <a:cs typeface="Arial"/>
                  <a:sym typeface="Arial"/>
                </a:rPr>
                <a:t>2.00%</a:t>
              </a:r>
              <a:r>
                <a:rPr lang="en-US" sz="600" b="1" kern="0" dirty="0">
                  <a:solidFill>
                    <a:srgbClr val="000000"/>
                  </a:solidFill>
                  <a:latin typeface="新細明體" pitchFamily="18" charset="0"/>
                  <a:cs typeface="Arial"/>
                  <a:sym typeface="Arial"/>
                </a:rPr>
                <a:t>Cashback</a:t>
              </a:r>
            </a:p>
          </p:txBody>
        </p:sp>
      </p:grpSp>
      <p:grpSp>
        <p:nvGrpSpPr>
          <p:cNvPr id="2061" name="群組 95"/>
          <p:cNvGrpSpPr/>
          <p:nvPr/>
        </p:nvGrpSpPr>
        <p:grpSpPr>
          <a:xfrm>
            <a:off x="3599892" y="2949864"/>
            <a:ext cx="1012422" cy="346684"/>
            <a:chOff x="1331640" y="6093296"/>
            <a:chExt cx="1349896" cy="462245"/>
          </a:xfrm>
        </p:grpSpPr>
        <p:pic>
          <p:nvPicPr>
            <p:cNvPr id="1068" name="Picture 44" descr="Nike HK"/>
            <p:cNvPicPr>
              <a:picLocks noChangeAspect="1" noChangeArrowheads="1"/>
            </p:cNvPicPr>
            <p:nvPr/>
          </p:nvPicPr>
          <p:blipFill>
            <a:blip r:embed="rId17" cstate="print"/>
            <a:srcRect/>
            <a:stretch>
              <a:fillRect/>
            </a:stretch>
          </p:blipFill>
          <p:spPr bwMode="auto">
            <a:xfrm>
              <a:off x="1331640" y="6093296"/>
              <a:ext cx="1333500" cy="285750"/>
            </a:xfrm>
            <a:prstGeom prst="rect">
              <a:avLst/>
            </a:prstGeom>
            <a:noFill/>
          </p:spPr>
        </p:pic>
        <p:sp>
          <p:nvSpPr>
            <p:cNvPr id="52" name="矩形 51"/>
            <p:cNvSpPr/>
            <p:nvPr/>
          </p:nvSpPr>
          <p:spPr>
            <a:xfrm>
              <a:off x="1619672" y="6309320"/>
              <a:ext cx="1061864" cy="246221"/>
            </a:xfrm>
            <a:prstGeom prst="rect">
              <a:avLst/>
            </a:prstGeom>
          </p:spPr>
          <p:txBody>
            <a:bodyPr wrap="square">
              <a:spAutoFit/>
            </a:bodyPr>
            <a:lstStyle/>
            <a:p>
              <a:pPr defTabSz="685375" fontAlgn="base"/>
              <a:r>
                <a:rPr lang="en-US" sz="600" b="1" kern="0" dirty="0">
                  <a:solidFill>
                    <a:srgbClr val="000000"/>
                  </a:solidFill>
                  <a:cs typeface="Arial"/>
                  <a:sym typeface="Arial"/>
                </a:rPr>
                <a:t>4.00%</a:t>
              </a:r>
              <a:r>
                <a:rPr lang="en-US" sz="600" b="1" kern="0" dirty="0">
                  <a:solidFill>
                    <a:srgbClr val="000000"/>
                  </a:solidFill>
                  <a:latin typeface="新細明體" pitchFamily="18" charset="0"/>
                  <a:cs typeface="Arial"/>
                  <a:sym typeface="Arial"/>
                </a:rPr>
                <a:t>Cashback</a:t>
              </a:r>
            </a:p>
          </p:txBody>
        </p:sp>
      </p:grpSp>
      <p:grpSp>
        <p:nvGrpSpPr>
          <p:cNvPr id="2062" name="群組 82"/>
          <p:cNvGrpSpPr/>
          <p:nvPr/>
        </p:nvGrpSpPr>
        <p:grpSpPr>
          <a:xfrm>
            <a:off x="6894258" y="3597904"/>
            <a:ext cx="864096" cy="535680"/>
            <a:chOff x="1835696" y="1943578"/>
            <a:chExt cx="1152128" cy="714239"/>
          </a:xfrm>
        </p:grpSpPr>
        <p:sp>
          <p:nvSpPr>
            <p:cNvPr id="31" name="矩形 30"/>
            <p:cNvSpPr/>
            <p:nvPr/>
          </p:nvSpPr>
          <p:spPr>
            <a:xfrm>
              <a:off x="1979712" y="2411596"/>
              <a:ext cx="1008112" cy="246221"/>
            </a:xfrm>
            <a:prstGeom prst="rect">
              <a:avLst/>
            </a:prstGeom>
          </p:spPr>
          <p:txBody>
            <a:bodyPr wrap="square">
              <a:spAutoFit/>
            </a:bodyPr>
            <a:lstStyle/>
            <a:p>
              <a:pPr defTabSz="685375" fontAlgn="base"/>
              <a:r>
                <a:rPr lang="en-US" sz="600" b="1" kern="0" dirty="0">
                  <a:solidFill>
                    <a:srgbClr val="000000"/>
                  </a:solidFill>
                  <a:cs typeface="Arial"/>
                  <a:sym typeface="Arial"/>
                </a:rPr>
                <a:t>5.00%</a:t>
              </a:r>
              <a:r>
                <a:rPr lang="en-US" sz="600" b="1" kern="0" dirty="0">
                  <a:solidFill>
                    <a:srgbClr val="000000"/>
                  </a:solidFill>
                  <a:latin typeface="新細明體" pitchFamily="18" charset="0"/>
                  <a:cs typeface="Arial"/>
                  <a:sym typeface="Arial"/>
                </a:rPr>
                <a:t>Cashback</a:t>
              </a:r>
            </a:p>
          </p:txBody>
        </p:sp>
        <p:pic>
          <p:nvPicPr>
            <p:cNvPr id="1070" name="Picture 46" descr="創健運動器材用品專門店"/>
            <p:cNvPicPr>
              <a:picLocks noChangeAspect="1" noChangeArrowheads="1"/>
            </p:cNvPicPr>
            <p:nvPr/>
          </p:nvPicPr>
          <p:blipFill>
            <a:blip r:embed="rId18" cstate="print"/>
            <a:srcRect/>
            <a:stretch>
              <a:fillRect/>
            </a:stretch>
          </p:blipFill>
          <p:spPr bwMode="auto">
            <a:xfrm>
              <a:off x="1835696" y="1943578"/>
              <a:ext cx="1117476" cy="510846"/>
            </a:xfrm>
            <a:prstGeom prst="rect">
              <a:avLst/>
            </a:prstGeom>
            <a:noFill/>
          </p:spPr>
        </p:pic>
      </p:grpSp>
      <p:grpSp>
        <p:nvGrpSpPr>
          <p:cNvPr id="2063" name="群組 94"/>
          <p:cNvGrpSpPr/>
          <p:nvPr/>
        </p:nvGrpSpPr>
        <p:grpSpPr>
          <a:xfrm>
            <a:off x="7130677" y="1491694"/>
            <a:ext cx="843727" cy="420568"/>
            <a:chOff x="2843808" y="5373216"/>
            <a:chExt cx="1124969" cy="560757"/>
          </a:xfrm>
        </p:grpSpPr>
        <p:pic>
          <p:nvPicPr>
            <p:cNvPr id="1046" name="Picture 22" descr="FX Creation"/>
            <p:cNvPicPr>
              <a:picLocks noChangeAspect="1" noChangeArrowheads="1"/>
            </p:cNvPicPr>
            <p:nvPr/>
          </p:nvPicPr>
          <p:blipFill>
            <a:blip r:embed="rId19" cstate="print"/>
            <a:srcRect l="21600" r="24401" b="-799"/>
            <a:stretch>
              <a:fillRect/>
            </a:stretch>
          </p:blipFill>
          <p:spPr bwMode="auto">
            <a:xfrm>
              <a:off x="2843808" y="5373216"/>
              <a:ext cx="1008112" cy="360040"/>
            </a:xfrm>
            <a:prstGeom prst="rect">
              <a:avLst/>
            </a:prstGeom>
            <a:noFill/>
          </p:spPr>
        </p:pic>
        <p:sp>
          <p:nvSpPr>
            <p:cNvPr id="54" name="矩形 53"/>
            <p:cNvSpPr/>
            <p:nvPr/>
          </p:nvSpPr>
          <p:spPr>
            <a:xfrm>
              <a:off x="2888657" y="5687752"/>
              <a:ext cx="1080120" cy="246221"/>
            </a:xfrm>
            <a:prstGeom prst="rect">
              <a:avLst/>
            </a:prstGeom>
          </p:spPr>
          <p:txBody>
            <a:bodyPr wrap="square">
              <a:spAutoFit/>
            </a:bodyPr>
            <a:lstStyle/>
            <a:p>
              <a:pPr defTabSz="685375" fontAlgn="base"/>
              <a:r>
                <a:rPr lang="en-US" sz="600" b="1" kern="0" dirty="0">
                  <a:solidFill>
                    <a:srgbClr val="000000"/>
                  </a:solidFill>
                  <a:cs typeface="Arial"/>
                  <a:sym typeface="Arial"/>
                </a:rPr>
                <a:t>5.00%</a:t>
              </a:r>
              <a:r>
                <a:rPr lang="en-US" sz="600" b="1" kern="0" dirty="0">
                  <a:solidFill>
                    <a:srgbClr val="000000"/>
                  </a:solidFill>
                  <a:latin typeface="新細明體" pitchFamily="18" charset="0"/>
                  <a:cs typeface="Arial"/>
                  <a:sym typeface="Arial"/>
                </a:rPr>
                <a:t>Cashback</a:t>
              </a:r>
            </a:p>
          </p:txBody>
        </p:sp>
      </p:grpSp>
      <p:grpSp>
        <p:nvGrpSpPr>
          <p:cNvPr id="2064" name="群組 76"/>
          <p:cNvGrpSpPr/>
          <p:nvPr/>
        </p:nvGrpSpPr>
        <p:grpSpPr>
          <a:xfrm>
            <a:off x="5948141" y="2733782"/>
            <a:ext cx="1000125" cy="393721"/>
            <a:chOff x="7270948" y="836712"/>
            <a:chExt cx="1333500" cy="524961"/>
          </a:xfrm>
        </p:grpSpPr>
        <p:pic>
          <p:nvPicPr>
            <p:cNvPr id="1074" name="Picture 50" descr="MBLife 香港時尚鑽石首飾"/>
            <p:cNvPicPr>
              <a:picLocks noChangeAspect="1" noChangeArrowheads="1"/>
            </p:cNvPicPr>
            <p:nvPr/>
          </p:nvPicPr>
          <p:blipFill>
            <a:blip r:embed="rId20" cstate="print"/>
            <a:srcRect/>
            <a:stretch>
              <a:fillRect/>
            </a:stretch>
          </p:blipFill>
          <p:spPr bwMode="auto">
            <a:xfrm>
              <a:off x="7270948" y="836712"/>
              <a:ext cx="1333500" cy="285750"/>
            </a:xfrm>
            <a:prstGeom prst="rect">
              <a:avLst/>
            </a:prstGeom>
            <a:noFill/>
          </p:spPr>
        </p:pic>
        <p:sp>
          <p:nvSpPr>
            <p:cNvPr id="59" name="矩形 58"/>
            <p:cNvSpPr/>
            <p:nvPr/>
          </p:nvSpPr>
          <p:spPr>
            <a:xfrm>
              <a:off x="7380312" y="1115452"/>
              <a:ext cx="1152128" cy="246221"/>
            </a:xfrm>
            <a:prstGeom prst="rect">
              <a:avLst/>
            </a:prstGeom>
          </p:spPr>
          <p:txBody>
            <a:bodyPr wrap="square">
              <a:spAutoFit/>
            </a:bodyPr>
            <a:lstStyle/>
            <a:p>
              <a:pPr defTabSz="685375" fontAlgn="base"/>
              <a:r>
                <a:rPr lang="en-US" sz="600" b="1" kern="0" dirty="0">
                  <a:solidFill>
                    <a:srgbClr val="000000"/>
                  </a:solidFill>
                  <a:cs typeface="Arial"/>
                  <a:sym typeface="Arial"/>
                </a:rPr>
                <a:t>6.00%</a:t>
              </a:r>
              <a:r>
                <a:rPr lang="en-US" sz="600" b="1" kern="0" dirty="0">
                  <a:solidFill>
                    <a:srgbClr val="000000"/>
                  </a:solidFill>
                  <a:latin typeface="新細明體" pitchFamily="18" charset="0"/>
                  <a:cs typeface="Arial"/>
                  <a:sym typeface="Arial"/>
                </a:rPr>
                <a:t>Cashback</a:t>
              </a:r>
            </a:p>
          </p:txBody>
        </p:sp>
      </p:grpSp>
      <p:grpSp>
        <p:nvGrpSpPr>
          <p:cNvPr id="2065" name="群組 100"/>
          <p:cNvGrpSpPr/>
          <p:nvPr/>
        </p:nvGrpSpPr>
        <p:grpSpPr>
          <a:xfrm>
            <a:off x="4409982" y="2355800"/>
            <a:ext cx="918102" cy="420747"/>
            <a:chOff x="4067944" y="3645024"/>
            <a:chExt cx="1224136" cy="560996"/>
          </a:xfrm>
        </p:grpSpPr>
        <p:pic>
          <p:nvPicPr>
            <p:cNvPr id="1076" name="Picture 52" descr="周生生"/>
            <p:cNvPicPr>
              <a:picLocks noChangeAspect="1" noChangeArrowheads="1"/>
            </p:cNvPicPr>
            <p:nvPr/>
          </p:nvPicPr>
          <p:blipFill>
            <a:blip r:embed="rId21" cstate="print"/>
            <a:srcRect l="12939" r="13739" b="-638"/>
            <a:stretch>
              <a:fillRect/>
            </a:stretch>
          </p:blipFill>
          <p:spPr bwMode="auto">
            <a:xfrm>
              <a:off x="4067944" y="3645024"/>
              <a:ext cx="1224136" cy="360040"/>
            </a:xfrm>
            <a:prstGeom prst="rect">
              <a:avLst/>
            </a:prstGeom>
            <a:noFill/>
          </p:spPr>
        </p:pic>
        <p:sp>
          <p:nvSpPr>
            <p:cNvPr id="61" name="矩形 60"/>
            <p:cNvSpPr/>
            <p:nvPr/>
          </p:nvSpPr>
          <p:spPr>
            <a:xfrm>
              <a:off x="4194271" y="3959799"/>
              <a:ext cx="1008112" cy="246221"/>
            </a:xfrm>
            <a:prstGeom prst="rect">
              <a:avLst/>
            </a:prstGeom>
          </p:spPr>
          <p:txBody>
            <a:bodyPr wrap="square">
              <a:spAutoFit/>
            </a:bodyPr>
            <a:lstStyle/>
            <a:p>
              <a:pPr defTabSz="685375" fontAlgn="base"/>
              <a:r>
                <a:rPr lang="en-US" sz="600" b="1" kern="0" dirty="0">
                  <a:solidFill>
                    <a:srgbClr val="000000"/>
                  </a:solidFill>
                  <a:cs typeface="Arial"/>
                  <a:sym typeface="Arial"/>
                </a:rPr>
                <a:t>2.00%</a:t>
              </a:r>
              <a:r>
                <a:rPr lang="en-US" sz="600" b="1" kern="0" dirty="0">
                  <a:solidFill>
                    <a:srgbClr val="000000"/>
                  </a:solidFill>
                  <a:latin typeface="新細明體" pitchFamily="18" charset="0"/>
                  <a:cs typeface="Arial"/>
                  <a:sym typeface="Arial"/>
                </a:rPr>
                <a:t>Cashback</a:t>
              </a:r>
            </a:p>
          </p:txBody>
        </p:sp>
      </p:grpSp>
      <p:grpSp>
        <p:nvGrpSpPr>
          <p:cNvPr id="2066" name="群組 93"/>
          <p:cNvGrpSpPr/>
          <p:nvPr/>
        </p:nvGrpSpPr>
        <p:grpSpPr>
          <a:xfrm>
            <a:off x="7110282" y="2787833"/>
            <a:ext cx="796398" cy="556150"/>
            <a:chOff x="1637928" y="4733888"/>
            <a:chExt cx="1061864" cy="741533"/>
          </a:xfrm>
        </p:grpSpPr>
        <p:pic>
          <p:nvPicPr>
            <p:cNvPr id="1078" name="Picture 54" descr="Icon House"/>
            <p:cNvPicPr>
              <a:picLocks noChangeAspect="1" noChangeArrowheads="1"/>
            </p:cNvPicPr>
            <p:nvPr/>
          </p:nvPicPr>
          <p:blipFill>
            <a:blip r:embed="rId22" cstate="print"/>
            <a:srcRect/>
            <a:stretch>
              <a:fillRect/>
            </a:stretch>
          </p:blipFill>
          <p:spPr bwMode="auto">
            <a:xfrm>
              <a:off x="1763688" y="4733888"/>
              <a:ext cx="757436" cy="535616"/>
            </a:xfrm>
            <a:prstGeom prst="rect">
              <a:avLst/>
            </a:prstGeom>
            <a:noFill/>
          </p:spPr>
        </p:pic>
        <p:sp>
          <p:nvSpPr>
            <p:cNvPr id="63" name="矩形 62"/>
            <p:cNvSpPr/>
            <p:nvPr/>
          </p:nvSpPr>
          <p:spPr>
            <a:xfrm>
              <a:off x="1637928" y="5229200"/>
              <a:ext cx="1061864" cy="246221"/>
            </a:xfrm>
            <a:prstGeom prst="rect">
              <a:avLst/>
            </a:prstGeom>
          </p:spPr>
          <p:txBody>
            <a:bodyPr wrap="square">
              <a:spAutoFit/>
            </a:bodyPr>
            <a:lstStyle/>
            <a:p>
              <a:pPr defTabSz="685375" fontAlgn="base"/>
              <a:r>
                <a:rPr lang="en-US" sz="600" b="1" kern="0" dirty="0">
                  <a:solidFill>
                    <a:srgbClr val="000000"/>
                  </a:solidFill>
                  <a:cs typeface="Arial"/>
                  <a:sym typeface="Arial"/>
                </a:rPr>
                <a:t>3.00%</a:t>
              </a:r>
              <a:r>
                <a:rPr lang="en-US" sz="600" b="1" kern="0" dirty="0">
                  <a:solidFill>
                    <a:srgbClr val="000000"/>
                  </a:solidFill>
                  <a:latin typeface="新細明體" pitchFamily="18" charset="0"/>
                  <a:cs typeface="Arial"/>
                  <a:sym typeface="Arial"/>
                </a:rPr>
                <a:t>Cashback</a:t>
              </a:r>
            </a:p>
          </p:txBody>
        </p:sp>
      </p:grpSp>
      <p:grpSp>
        <p:nvGrpSpPr>
          <p:cNvPr id="2067" name="群組 113"/>
          <p:cNvGrpSpPr/>
          <p:nvPr/>
        </p:nvGrpSpPr>
        <p:grpSpPr>
          <a:xfrm>
            <a:off x="5490104" y="843636"/>
            <a:ext cx="891099" cy="461176"/>
            <a:chOff x="5724128" y="3356992"/>
            <a:chExt cx="1188132" cy="614899"/>
          </a:xfrm>
        </p:grpSpPr>
        <p:pic>
          <p:nvPicPr>
            <p:cNvPr id="8" name="Picture 6" descr="https://img.shop.com/Image/topbrands/nmlogos_113905.gif"/>
            <p:cNvPicPr>
              <a:picLocks noChangeAspect="1" noChangeArrowheads="1"/>
            </p:cNvPicPr>
            <p:nvPr/>
          </p:nvPicPr>
          <p:blipFill>
            <a:blip r:embed="rId23" cstate="print"/>
            <a:srcRect l="16200" r="24401" b="-799"/>
            <a:stretch>
              <a:fillRect/>
            </a:stretch>
          </p:blipFill>
          <p:spPr bwMode="auto">
            <a:xfrm>
              <a:off x="5724128" y="3356992"/>
              <a:ext cx="1188132" cy="432048"/>
            </a:xfrm>
            <a:prstGeom prst="rect">
              <a:avLst/>
            </a:prstGeom>
            <a:noFill/>
          </p:spPr>
        </p:pic>
        <p:sp>
          <p:nvSpPr>
            <p:cNvPr id="111" name="矩形 110"/>
            <p:cNvSpPr/>
            <p:nvPr/>
          </p:nvSpPr>
          <p:spPr>
            <a:xfrm>
              <a:off x="5868144" y="3725670"/>
              <a:ext cx="1008112" cy="246221"/>
            </a:xfrm>
            <a:prstGeom prst="rect">
              <a:avLst/>
            </a:prstGeom>
          </p:spPr>
          <p:txBody>
            <a:bodyPr wrap="square">
              <a:spAutoFit/>
            </a:bodyPr>
            <a:lstStyle/>
            <a:p>
              <a:pPr defTabSz="685375" fontAlgn="base"/>
              <a:r>
                <a:rPr lang="en-US" sz="600" b="1" kern="0" dirty="0">
                  <a:solidFill>
                    <a:srgbClr val="000000"/>
                  </a:solidFill>
                  <a:cs typeface="Arial"/>
                  <a:sym typeface="Arial"/>
                </a:rPr>
                <a:t>2.00%</a:t>
              </a:r>
              <a:r>
                <a:rPr lang="en-US" sz="600" b="1" kern="0" dirty="0">
                  <a:solidFill>
                    <a:srgbClr val="000000"/>
                  </a:solidFill>
                  <a:latin typeface="新細明體" pitchFamily="18" charset="0"/>
                  <a:cs typeface="Arial"/>
                  <a:sym typeface="Arial"/>
                </a:rPr>
                <a:t>Cashback</a:t>
              </a:r>
            </a:p>
          </p:txBody>
        </p:sp>
      </p:grpSp>
      <p:sp>
        <p:nvSpPr>
          <p:cNvPr id="11" name="AutoShape 8" descr="https://www.ztore.com/assets/images/common/ztore_logo_2017.svg"/>
          <p:cNvSpPr>
            <a:spLocks noChangeAspect="1" noChangeArrowheads="1"/>
          </p:cNvSpPr>
          <p:nvPr/>
        </p:nvSpPr>
        <p:spPr bwMode="auto">
          <a:xfrm>
            <a:off x="1259681" y="-108346"/>
            <a:ext cx="228600" cy="228601"/>
          </a:xfrm>
          <a:prstGeom prst="rect">
            <a:avLst/>
          </a:prstGeom>
          <a:noFill/>
        </p:spPr>
        <p:txBody>
          <a:bodyPr vert="horz" wrap="square" lIns="68543" tIns="34289" rIns="68543" bIns="34289" numCol="1" anchor="t" anchorCtr="0" compatLnSpc="1">
            <a:prstTxWarp prst="textNoShape">
              <a:avLst/>
            </a:prstTxWarp>
          </a:bodyPr>
          <a:lstStyle/>
          <a:p>
            <a:pPr defTabSz="685375"/>
            <a:endParaRPr lang="zh-TW" altLang="en-US" sz="1400" kern="0">
              <a:solidFill>
                <a:prstClr val="black"/>
              </a:solidFill>
              <a:cs typeface="Arial"/>
              <a:sym typeface="Arial"/>
            </a:endParaRPr>
          </a:p>
        </p:txBody>
      </p:sp>
      <p:sp>
        <p:nvSpPr>
          <p:cNvPr id="13" name="AutoShape 10" descr="https://www.ztore.com/assets/images/common/ztore_logo_2017.svg"/>
          <p:cNvSpPr>
            <a:spLocks noChangeAspect="1" noChangeArrowheads="1"/>
          </p:cNvSpPr>
          <p:nvPr/>
        </p:nvSpPr>
        <p:spPr bwMode="auto">
          <a:xfrm>
            <a:off x="1259681" y="-108346"/>
            <a:ext cx="228600" cy="228601"/>
          </a:xfrm>
          <a:prstGeom prst="rect">
            <a:avLst/>
          </a:prstGeom>
          <a:noFill/>
        </p:spPr>
        <p:txBody>
          <a:bodyPr vert="horz" wrap="square" lIns="68543" tIns="34289" rIns="68543" bIns="34289" numCol="1" anchor="t" anchorCtr="0" compatLnSpc="1">
            <a:prstTxWarp prst="textNoShape">
              <a:avLst/>
            </a:prstTxWarp>
          </a:bodyPr>
          <a:lstStyle/>
          <a:p>
            <a:pPr defTabSz="685375"/>
            <a:endParaRPr lang="zh-TW" altLang="en-US" sz="1400" kern="0">
              <a:solidFill>
                <a:prstClr val="black"/>
              </a:solidFill>
              <a:cs typeface="Arial"/>
              <a:sym typeface="Arial"/>
            </a:endParaRPr>
          </a:p>
        </p:txBody>
      </p:sp>
      <p:sp>
        <p:nvSpPr>
          <p:cNvPr id="16" name="AutoShape 12" descr="https://www.ztore.com/assets/images/common/ztore_logo_2017.svg"/>
          <p:cNvSpPr>
            <a:spLocks noChangeAspect="1" noChangeArrowheads="1"/>
          </p:cNvSpPr>
          <p:nvPr/>
        </p:nvSpPr>
        <p:spPr bwMode="auto">
          <a:xfrm>
            <a:off x="1259681" y="-108346"/>
            <a:ext cx="228600" cy="228601"/>
          </a:xfrm>
          <a:prstGeom prst="rect">
            <a:avLst/>
          </a:prstGeom>
          <a:noFill/>
        </p:spPr>
        <p:txBody>
          <a:bodyPr vert="horz" wrap="square" lIns="68543" tIns="34289" rIns="68543" bIns="34289" numCol="1" anchor="t" anchorCtr="0" compatLnSpc="1">
            <a:prstTxWarp prst="textNoShape">
              <a:avLst/>
            </a:prstTxWarp>
          </a:bodyPr>
          <a:lstStyle/>
          <a:p>
            <a:pPr defTabSz="685375"/>
            <a:endParaRPr lang="zh-TW" altLang="en-US" sz="1400" kern="0">
              <a:solidFill>
                <a:prstClr val="black"/>
              </a:solidFill>
              <a:cs typeface="Arial"/>
              <a:sym typeface="Arial"/>
            </a:endParaRPr>
          </a:p>
        </p:txBody>
      </p:sp>
      <p:sp>
        <p:nvSpPr>
          <p:cNvPr id="113" name="矩形 112"/>
          <p:cNvSpPr/>
          <p:nvPr/>
        </p:nvSpPr>
        <p:spPr>
          <a:xfrm>
            <a:off x="5544108" y="4029937"/>
            <a:ext cx="1080120" cy="200053"/>
          </a:xfrm>
          <a:prstGeom prst="rect">
            <a:avLst/>
          </a:prstGeom>
        </p:spPr>
        <p:txBody>
          <a:bodyPr wrap="square" lIns="91390" tIns="45695" rIns="91390" bIns="45695">
            <a:spAutoFit/>
          </a:bodyPr>
          <a:lstStyle/>
          <a:p>
            <a:pPr defTabSz="685375" fontAlgn="base"/>
            <a:r>
              <a:rPr lang="en-US" sz="700" b="1" kern="0" dirty="0">
                <a:solidFill>
                  <a:srgbClr val="000000"/>
                </a:solidFill>
                <a:cs typeface="Arial"/>
                <a:sym typeface="Arial"/>
              </a:rPr>
              <a:t>ProBikeKit</a:t>
            </a:r>
          </a:p>
        </p:txBody>
      </p:sp>
      <p:grpSp>
        <p:nvGrpSpPr>
          <p:cNvPr id="2068" name="群組 115"/>
          <p:cNvGrpSpPr/>
          <p:nvPr/>
        </p:nvGrpSpPr>
        <p:grpSpPr>
          <a:xfrm>
            <a:off x="1331642" y="3759885"/>
            <a:ext cx="946119" cy="353364"/>
            <a:chOff x="934244" y="836712"/>
            <a:chExt cx="1333500" cy="603327"/>
          </a:xfrm>
        </p:grpSpPr>
        <p:pic>
          <p:nvPicPr>
            <p:cNvPr id="3" name="Picture 2" descr="https://img.shop.com/Image/topbrands/nmlogos_115664.gif"/>
            <p:cNvPicPr>
              <a:picLocks noChangeAspect="1" noChangeArrowheads="1"/>
            </p:cNvPicPr>
            <p:nvPr/>
          </p:nvPicPr>
          <p:blipFill>
            <a:blip r:embed="rId24" cstate="print"/>
            <a:srcRect/>
            <a:stretch>
              <a:fillRect/>
            </a:stretch>
          </p:blipFill>
          <p:spPr bwMode="auto">
            <a:xfrm>
              <a:off x="934244" y="836712"/>
              <a:ext cx="1333500" cy="285750"/>
            </a:xfrm>
            <a:prstGeom prst="rect">
              <a:avLst/>
            </a:prstGeom>
            <a:noFill/>
          </p:spPr>
        </p:pic>
        <p:sp>
          <p:nvSpPr>
            <p:cNvPr id="115" name="矩形 114"/>
            <p:cNvSpPr/>
            <p:nvPr/>
          </p:nvSpPr>
          <p:spPr>
            <a:xfrm>
              <a:off x="1187624" y="1124744"/>
              <a:ext cx="989857" cy="315295"/>
            </a:xfrm>
            <a:prstGeom prst="rect">
              <a:avLst/>
            </a:prstGeom>
          </p:spPr>
          <p:txBody>
            <a:bodyPr wrap="square">
              <a:spAutoFit/>
            </a:bodyPr>
            <a:lstStyle/>
            <a:p>
              <a:pPr defTabSz="685375" fontAlgn="base"/>
              <a:r>
                <a:rPr lang="en-US" sz="600" b="1" kern="0" dirty="0">
                  <a:solidFill>
                    <a:srgbClr val="000000"/>
                  </a:solidFill>
                  <a:cs typeface="Arial"/>
                  <a:sym typeface="Arial"/>
                </a:rPr>
                <a:t>2.0%</a:t>
              </a:r>
              <a:r>
                <a:rPr lang="en-US" sz="600" b="1" kern="0" dirty="0">
                  <a:solidFill>
                    <a:srgbClr val="000000"/>
                  </a:solidFill>
                  <a:latin typeface="新細明體" pitchFamily="18" charset="0"/>
                  <a:cs typeface="Arial"/>
                  <a:sym typeface="Arial"/>
                </a:rPr>
                <a:t>Cashback</a:t>
              </a:r>
            </a:p>
          </p:txBody>
        </p:sp>
      </p:grpSp>
      <p:grpSp>
        <p:nvGrpSpPr>
          <p:cNvPr id="2069" name="群組 121"/>
          <p:cNvGrpSpPr/>
          <p:nvPr/>
        </p:nvGrpSpPr>
        <p:grpSpPr>
          <a:xfrm>
            <a:off x="1601695" y="3003820"/>
            <a:ext cx="864101" cy="542338"/>
            <a:chOff x="7799266" y="2636912"/>
            <a:chExt cx="1308882" cy="880221"/>
          </a:xfrm>
        </p:grpSpPr>
        <p:pic>
          <p:nvPicPr>
            <p:cNvPr id="19" name="Picture 6" descr="源生坊"/>
            <p:cNvPicPr>
              <a:picLocks noChangeAspect="1" noChangeArrowheads="1"/>
            </p:cNvPicPr>
            <p:nvPr/>
          </p:nvPicPr>
          <p:blipFill>
            <a:blip r:embed="rId25" cstate="print"/>
            <a:srcRect/>
            <a:stretch>
              <a:fillRect/>
            </a:stretch>
          </p:blipFill>
          <p:spPr bwMode="auto">
            <a:xfrm>
              <a:off x="7799266" y="2636912"/>
              <a:ext cx="1202577" cy="661418"/>
            </a:xfrm>
            <a:prstGeom prst="rect">
              <a:avLst/>
            </a:prstGeom>
            <a:noFill/>
          </p:spPr>
        </p:pic>
        <p:sp>
          <p:nvSpPr>
            <p:cNvPr id="121" name="矩形 120"/>
            <p:cNvSpPr/>
            <p:nvPr/>
          </p:nvSpPr>
          <p:spPr>
            <a:xfrm>
              <a:off x="7987222" y="3217418"/>
              <a:ext cx="1120926" cy="299715"/>
            </a:xfrm>
            <a:prstGeom prst="rect">
              <a:avLst/>
            </a:prstGeom>
          </p:spPr>
          <p:txBody>
            <a:bodyPr wrap="square">
              <a:spAutoFit/>
            </a:bodyPr>
            <a:lstStyle/>
            <a:p>
              <a:pPr defTabSz="685375" fontAlgn="base"/>
              <a:r>
                <a:rPr lang="en-US" sz="600" b="1" kern="0" dirty="0">
                  <a:solidFill>
                    <a:srgbClr val="000000"/>
                  </a:solidFill>
                  <a:cs typeface="Arial"/>
                  <a:sym typeface="Arial"/>
                </a:rPr>
                <a:t>5.00%</a:t>
              </a:r>
              <a:r>
                <a:rPr lang="en-US" sz="600" b="1" kern="0" dirty="0">
                  <a:solidFill>
                    <a:srgbClr val="000000"/>
                  </a:solidFill>
                  <a:latin typeface="新細明體" pitchFamily="18" charset="0"/>
                  <a:cs typeface="Arial"/>
                  <a:sym typeface="Arial"/>
                </a:rPr>
                <a:t>Cashback</a:t>
              </a:r>
            </a:p>
          </p:txBody>
        </p:sp>
      </p:grpSp>
      <p:grpSp>
        <p:nvGrpSpPr>
          <p:cNvPr id="2070" name="群組 125"/>
          <p:cNvGrpSpPr/>
          <p:nvPr/>
        </p:nvGrpSpPr>
        <p:grpSpPr>
          <a:xfrm>
            <a:off x="4247964" y="1005647"/>
            <a:ext cx="972108" cy="467382"/>
            <a:chOff x="4427984" y="3041957"/>
            <a:chExt cx="1305745" cy="654820"/>
          </a:xfrm>
        </p:grpSpPr>
        <p:pic>
          <p:nvPicPr>
            <p:cNvPr id="22" name="Picture 8" descr="百佳超級市場"/>
            <p:cNvPicPr>
              <a:picLocks noChangeAspect="1" noChangeArrowheads="1"/>
            </p:cNvPicPr>
            <p:nvPr/>
          </p:nvPicPr>
          <p:blipFill>
            <a:blip r:embed="rId26" cstate="print"/>
            <a:srcRect l="17952" r="24602" b="-531"/>
            <a:stretch>
              <a:fillRect/>
            </a:stretch>
          </p:blipFill>
          <p:spPr bwMode="auto">
            <a:xfrm>
              <a:off x="4427984" y="3041957"/>
              <a:ext cx="1224136" cy="459051"/>
            </a:xfrm>
            <a:prstGeom prst="rect">
              <a:avLst/>
            </a:prstGeom>
            <a:noFill/>
          </p:spPr>
        </p:pic>
        <p:pic>
          <p:nvPicPr>
            <p:cNvPr id="24" name="Picture 10" descr="http://www.parknshop.com/medias/sys_master/h25/haf/8958623514654/PNS_SiteLogo_Desktop.png"/>
            <p:cNvPicPr>
              <a:picLocks noChangeAspect="1" noChangeArrowheads="1"/>
            </p:cNvPicPr>
            <p:nvPr/>
          </p:nvPicPr>
          <p:blipFill>
            <a:blip r:embed="rId27" cstate="print">
              <a:lum contrast="73000"/>
            </a:blip>
            <a:srcRect r="80142"/>
            <a:stretch>
              <a:fillRect/>
            </a:stretch>
          </p:blipFill>
          <p:spPr bwMode="auto">
            <a:xfrm>
              <a:off x="4553894" y="3140968"/>
              <a:ext cx="216024" cy="216024"/>
            </a:xfrm>
            <a:prstGeom prst="rect">
              <a:avLst/>
            </a:prstGeom>
            <a:noFill/>
          </p:spPr>
        </p:pic>
        <p:sp>
          <p:nvSpPr>
            <p:cNvPr id="125" name="矩形 124"/>
            <p:cNvSpPr/>
            <p:nvPr/>
          </p:nvSpPr>
          <p:spPr>
            <a:xfrm>
              <a:off x="4572000" y="3438053"/>
              <a:ext cx="1161729" cy="258724"/>
            </a:xfrm>
            <a:prstGeom prst="rect">
              <a:avLst/>
            </a:prstGeom>
          </p:spPr>
          <p:txBody>
            <a:bodyPr wrap="square">
              <a:spAutoFit/>
            </a:bodyPr>
            <a:lstStyle/>
            <a:p>
              <a:pPr defTabSz="685375" fontAlgn="base"/>
              <a:r>
                <a:rPr lang="en-US" sz="600" b="1" kern="0" dirty="0">
                  <a:solidFill>
                    <a:srgbClr val="000000"/>
                  </a:solidFill>
                  <a:cs typeface="Arial"/>
                  <a:sym typeface="Arial"/>
                </a:rPr>
                <a:t>2.00%</a:t>
              </a:r>
              <a:r>
                <a:rPr lang="en-US" sz="600" b="1" kern="0" dirty="0">
                  <a:solidFill>
                    <a:srgbClr val="000000"/>
                  </a:solidFill>
                  <a:latin typeface="新細明體" pitchFamily="18" charset="0"/>
                  <a:cs typeface="Arial"/>
                  <a:sym typeface="Arial"/>
                </a:rPr>
                <a:t>Cashback</a:t>
              </a:r>
            </a:p>
          </p:txBody>
        </p:sp>
      </p:grpSp>
      <p:sp>
        <p:nvSpPr>
          <p:cNvPr id="26" name="AutoShape 12" descr="https://intl.rakuten-static.com/b/gs/en/common/img/logo-2lines.svg"/>
          <p:cNvSpPr>
            <a:spLocks noChangeAspect="1" noChangeArrowheads="1"/>
          </p:cNvSpPr>
          <p:nvPr/>
        </p:nvSpPr>
        <p:spPr bwMode="auto">
          <a:xfrm>
            <a:off x="1259681" y="-108346"/>
            <a:ext cx="228600" cy="228601"/>
          </a:xfrm>
          <a:prstGeom prst="rect">
            <a:avLst/>
          </a:prstGeom>
          <a:noFill/>
        </p:spPr>
        <p:txBody>
          <a:bodyPr vert="horz" wrap="square" lIns="68543" tIns="34289" rIns="68543" bIns="34289" numCol="1" anchor="t" anchorCtr="0" compatLnSpc="1">
            <a:prstTxWarp prst="textNoShape">
              <a:avLst/>
            </a:prstTxWarp>
          </a:bodyPr>
          <a:lstStyle/>
          <a:p>
            <a:pPr defTabSz="685375"/>
            <a:endParaRPr lang="zh-TW" altLang="en-US" sz="1400" kern="0">
              <a:solidFill>
                <a:prstClr val="black"/>
              </a:solidFill>
              <a:cs typeface="Arial"/>
              <a:sym typeface="Arial"/>
            </a:endParaRPr>
          </a:p>
        </p:txBody>
      </p:sp>
      <p:sp>
        <p:nvSpPr>
          <p:cNvPr id="27" name="AutoShape 14" descr="https://intl.rakuten-static.com/b/gs/en/common/img/logo-2lines.svg"/>
          <p:cNvSpPr>
            <a:spLocks noChangeAspect="1" noChangeArrowheads="1"/>
          </p:cNvSpPr>
          <p:nvPr/>
        </p:nvSpPr>
        <p:spPr bwMode="auto">
          <a:xfrm>
            <a:off x="1259681" y="-108346"/>
            <a:ext cx="228600" cy="228601"/>
          </a:xfrm>
          <a:prstGeom prst="rect">
            <a:avLst/>
          </a:prstGeom>
          <a:noFill/>
        </p:spPr>
        <p:txBody>
          <a:bodyPr vert="horz" wrap="square" lIns="68543" tIns="34289" rIns="68543" bIns="34289" numCol="1" anchor="t" anchorCtr="0" compatLnSpc="1">
            <a:prstTxWarp prst="textNoShape">
              <a:avLst/>
            </a:prstTxWarp>
          </a:bodyPr>
          <a:lstStyle/>
          <a:p>
            <a:pPr defTabSz="685375"/>
            <a:endParaRPr lang="zh-TW" altLang="en-US" sz="1400" kern="0">
              <a:solidFill>
                <a:prstClr val="black"/>
              </a:solidFill>
              <a:cs typeface="Arial"/>
              <a:sym typeface="Arial"/>
            </a:endParaRPr>
          </a:p>
        </p:txBody>
      </p:sp>
      <p:sp>
        <p:nvSpPr>
          <p:cNvPr id="29" name="AutoShape 16" descr="https://intl.rakuten-static.com/b/gs/en/common/img/logo-2lines.svg"/>
          <p:cNvSpPr>
            <a:spLocks noChangeAspect="1" noChangeArrowheads="1"/>
          </p:cNvSpPr>
          <p:nvPr/>
        </p:nvSpPr>
        <p:spPr bwMode="auto">
          <a:xfrm>
            <a:off x="1259681" y="-108346"/>
            <a:ext cx="228600" cy="228601"/>
          </a:xfrm>
          <a:prstGeom prst="rect">
            <a:avLst/>
          </a:prstGeom>
          <a:noFill/>
        </p:spPr>
        <p:txBody>
          <a:bodyPr vert="horz" wrap="square" lIns="68543" tIns="34289" rIns="68543" bIns="34289" numCol="1" anchor="t" anchorCtr="0" compatLnSpc="1">
            <a:prstTxWarp prst="textNoShape">
              <a:avLst/>
            </a:prstTxWarp>
          </a:bodyPr>
          <a:lstStyle/>
          <a:p>
            <a:pPr defTabSz="685375"/>
            <a:endParaRPr lang="zh-TW" altLang="en-US" sz="1400" kern="0">
              <a:solidFill>
                <a:prstClr val="black"/>
              </a:solidFill>
              <a:cs typeface="Arial"/>
              <a:sym typeface="Arial"/>
            </a:endParaRPr>
          </a:p>
        </p:txBody>
      </p:sp>
      <p:grpSp>
        <p:nvGrpSpPr>
          <p:cNvPr id="2071" name="群組 131"/>
          <p:cNvGrpSpPr/>
          <p:nvPr/>
        </p:nvGrpSpPr>
        <p:grpSpPr>
          <a:xfrm>
            <a:off x="2573778" y="2625894"/>
            <a:ext cx="1134126" cy="337209"/>
            <a:chOff x="395536" y="6021288"/>
            <a:chExt cx="1333500" cy="397489"/>
          </a:xfrm>
        </p:grpSpPr>
        <p:pic>
          <p:nvPicPr>
            <p:cNvPr id="30" name="Picture 18" descr="https://img.shop.com/Image/topbrands/nmlogos_113754.gif"/>
            <p:cNvPicPr>
              <a:picLocks noChangeAspect="1" noChangeArrowheads="1"/>
            </p:cNvPicPr>
            <p:nvPr/>
          </p:nvPicPr>
          <p:blipFill>
            <a:blip r:embed="rId28" cstate="print"/>
            <a:srcRect/>
            <a:stretch>
              <a:fillRect/>
            </a:stretch>
          </p:blipFill>
          <p:spPr bwMode="auto">
            <a:xfrm>
              <a:off x="395536" y="6021288"/>
              <a:ext cx="1333500" cy="285750"/>
            </a:xfrm>
            <a:prstGeom prst="rect">
              <a:avLst/>
            </a:prstGeom>
            <a:noFill/>
          </p:spPr>
        </p:pic>
        <p:sp>
          <p:nvSpPr>
            <p:cNvPr id="131" name="矩形 130"/>
            <p:cNvSpPr/>
            <p:nvPr/>
          </p:nvSpPr>
          <p:spPr>
            <a:xfrm>
              <a:off x="548605" y="6201100"/>
              <a:ext cx="1008112" cy="217677"/>
            </a:xfrm>
            <a:prstGeom prst="rect">
              <a:avLst/>
            </a:prstGeom>
          </p:spPr>
          <p:txBody>
            <a:bodyPr wrap="square">
              <a:spAutoFit/>
            </a:bodyPr>
            <a:lstStyle/>
            <a:p>
              <a:pPr defTabSz="685375" fontAlgn="base"/>
              <a:r>
                <a:rPr lang="en-US" sz="600" b="1" kern="0" dirty="0">
                  <a:solidFill>
                    <a:srgbClr val="000000"/>
                  </a:solidFill>
                  <a:latin typeface="新細明體" pitchFamily="18" charset="0"/>
                  <a:cs typeface="Arial"/>
                  <a:sym typeface="Arial"/>
                </a:rPr>
                <a:t>Rakuten</a:t>
              </a:r>
            </a:p>
          </p:txBody>
        </p:sp>
      </p:grpSp>
      <p:grpSp>
        <p:nvGrpSpPr>
          <p:cNvPr id="2072" name="群組 98"/>
          <p:cNvGrpSpPr/>
          <p:nvPr/>
        </p:nvGrpSpPr>
        <p:grpSpPr>
          <a:xfrm>
            <a:off x="5760134" y="3421567"/>
            <a:ext cx="838107" cy="458014"/>
            <a:chOff x="4788024" y="5044551"/>
            <a:chExt cx="1117476" cy="610683"/>
          </a:xfrm>
        </p:grpSpPr>
        <p:pic>
          <p:nvPicPr>
            <p:cNvPr id="124" name="Picture 26" descr="https://img.shop.com/Image/topbrands/nmlogos_112645.gif"/>
            <p:cNvPicPr>
              <a:picLocks noChangeAspect="1" noChangeArrowheads="1"/>
            </p:cNvPicPr>
            <p:nvPr/>
          </p:nvPicPr>
          <p:blipFill>
            <a:blip r:embed="rId29" cstate="print"/>
            <a:srcRect/>
            <a:stretch>
              <a:fillRect/>
            </a:stretch>
          </p:blipFill>
          <p:spPr bwMode="auto">
            <a:xfrm>
              <a:off x="4788024" y="5044551"/>
              <a:ext cx="1117476" cy="534792"/>
            </a:xfrm>
            <a:prstGeom prst="rect">
              <a:avLst/>
            </a:prstGeom>
            <a:noFill/>
          </p:spPr>
        </p:pic>
        <p:sp>
          <p:nvSpPr>
            <p:cNvPr id="126" name="矩形 125"/>
            <p:cNvSpPr/>
            <p:nvPr/>
          </p:nvSpPr>
          <p:spPr>
            <a:xfrm>
              <a:off x="4806131" y="5409013"/>
              <a:ext cx="1080120" cy="246221"/>
            </a:xfrm>
            <a:prstGeom prst="rect">
              <a:avLst/>
            </a:prstGeom>
          </p:spPr>
          <p:txBody>
            <a:bodyPr wrap="square">
              <a:spAutoFit/>
            </a:bodyPr>
            <a:lstStyle/>
            <a:p>
              <a:pPr defTabSz="685375" fontAlgn="base"/>
              <a:r>
                <a:rPr lang="en-US" sz="600" b="1" kern="0" dirty="0">
                  <a:solidFill>
                    <a:srgbClr val="000000"/>
                  </a:solidFill>
                  <a:cs typeface="Arial"/>
                  <a:sym typeface="Arial"/>
                </a:rPr>
                <a:t>5.00%</a:t>
              </a:r>
              <a:r>
                <a:rPr lang="en-US" sz="600" b="1" kern="0" dirty="0">
                  <a:solidFill>
                    <a:srgbClr val="000000"/>
                  </a:solidFill>
                  <a:latin typeface="新細明體" pitchFamily="18" charset="0"/>
                  <a:cs typeface="Arial"/>
                  <a:sym typeface="Arial"/>
                </a:rPr>
                <a:t>Cashback</a:t>
              </a:r>
            </a:p>
          </p:txBody>
        </p:sp>
      </p:grpSp>
      <p:grpSp>
        <p:nvGrpSpPr>
          <p:cNvPr id="2073" name="群組 129"/>
          <p:cNvGrpSpPr/>
          <p:nvPr/>
        </p:nvGrpSpPr>
        <p:grpSpPr>
          <a:xfrm>
            <a:off x="1277659" y="4515940"/>
            <a:ext cx="1066745" cy="397635"/>
            <a:chOff x="4657238" y="1772816"/>
            <a:chExt cx="1553112" cy="537785"/>
          </a:xfrm>
        </p:grpSpPr>
        <p:pic>
          <p:nvPicPr>
            <p:cNvPr id="132" name="Picture 6" descr="Yiu Fung"/>
            <p:cNvPicPr>
              <a:picLocks noChangeAspect="1" noChangeArrowheads="1"/>
            </p:cNvPicPr>
            <p:nvPr/>
          </p:nvPicPr>
          <p:blipFill>
            <a:blip r:embed="rId30" cstate="print"/>
            <a:srcRect/>
            <a:stretch>
              <a:fillRect/>
            </a:stretch>
          </p:blipFill>
          <p:spPr bwMode="auto">
            <a:xfrm>
              <a:off x="4657238" y="1772816"/>
              <a:ext cx="1553112" cy="288032"/>
            </a:xfrm>
            <a:prstGeom prst="rect">
              <a:avLst/>
            </a:prstGeom>
            <a:noFill/>
          </p:spPr>
        </p:pic>
        <p:sp>
          <p:nvSpPr>
            <p:cNvPr id="133" name="矩形 132"/>
            <p:cNvSpPr/>
            <p:nvPr/>
          </p:nvSpPr>
          <p:spPr>
            <a:xfrm>
              <a:off x="5004046" y="2060848"/>
              <a:ext cx="1147148" cy="249753"/>
            </a:xfrm>
            <a:prstGeom prst="rect">
              <a:avLst/>
            </a:prstGeom>
          </p:spPr>
          <p:txBody>
            <a:bodyPr wrap="square">
              <a:spAutoFit/>
            </a:bodyPr>
            <a:lstStyle/>
            <a:p>
              <a:pPr defTabSz="685375" fontAlgn="base"/>
              <a:r>
                <a:rPr lang="en-US" sz="600" b="1" kern="0" dirty="0">
                  <a:solidFill>
                    <a:srgbClr val="000000"/>
                  </a:solidFill>
                  <a:cs typeface="Arial"/>
                  <a:sym typeface="Arial"/>
                </a:rPr>
                <a:t>2.00%</a:t>
              </a:r>
              <a:r>
                <a:rPr lang="en-US" sz="600" b="1" kern="0" dirty="0">
                  <a:solidFill>
                    <a:srgbClr val="000000"/>
                  </a:solidFill>
                  <a:latin typeface="新細明體" pitchFamily="18" charset="0"/>
                  <a:cs typeface="Arial"/>
                  <a:sym typeface="Arial"/>
                </a:rPr>
                <a:t>Cashback</a:t>
              </a:r>
            </a:p>
          </p:txBody>
        </p:sp>
      </p:grpSp>
      <p:grpSp>
        <p:nvGrpSpPr>
          <p:cNvPr id="2074" name="群組 136"/>
          <p:cNvGrpSpPr/>
          <p:nvPr/>
        </p:nvGrpSpPr>
        <p:grpSpPr>
          <a:xfrm>
            <a:off x="2735796" y="3165841"/>
            <a:ext cx="864096" cy="719235"/>
            <a:chOff x="2771799" y="764704"/>
            <a:chExt cx="1246292" cy="1162598"/>
          </a:xfrm>
        </p:grpSpPr>
        <p:pic>
          <p:nvPicPr>
            <p:cNvPr id="138" name="Picture 10" descr="https://img.shop.com/Image/topbrands/nmlogos_111690.gif"/>
            <p:cNvPicPr>
              <a:picLocks noChangeAspect="1" noChangeArrowheads="1"/>
            </p:cNvPicPr>
            <p:nvPr/>
          </p:nvPicPr>
          <p:blipFill>
            <a:blip r:embed="rId31" cstate="print"/>
            <a:srcRect l="18590" r="25640" b="5501"/>
            <a:stretch>
              <a:fillRect/>
            </a:stretch>
          </p:blipFill>
          <p:spPr bwMode="auto">
            <a:xfrm>
              <a:off x="2915816" y="764704"/>
              <a:ext cx="648072" cy="864096"/>
            </a:xfrm>
            <a:prstGeom prst="rect">
              <a:avLst/>
            </a:prstGeom>
            <a:noFill/>
          </p:spPr>
        </p:pic>
        <p:sp>
          <p:nvSpPr>
            <p:cNvPr id="139" name="矩形 138"/>
            <p:cNvSpPr/>
            <p:nvPr/>
          </p:nvSpPr>
          <p:spPr>
            <a:xfrm>
              <a:off x="2771799" y="1628801"/>
              <a:ext cx="1246292" cy="298501"/>
            </a:xfrm>
            <a:prstGeom prst="rect">
              <a:avLst/>
            </a:prstGeom>
          </p:spPr>
          <p:txBody>
            <a:bodyPr wrap="square">
              <a:spAutoFit/>
            </a:bodyPr>
            <a:lstStyle/>
            <a:p>
              <a:pPr defTabSz="685375" fontAlgn="base"/>
              <a:r>
                <a:rPr lang="en-US" sz="600" b="1" kern="0" dirty="0">
                  <a:solidFill>
                    <a:srgbClr val="000000"/>
                  </a:solidFill>
                  <a:cs typeface="Arial"/>
                  <a:sym typeface="Arial"/>
                </a:rPr>
                <a:t>4.00%</a:t>
              </a:r>
              <a:r>
                <a:rPr lang="en-US" sz="600" b="1" kern="0" dirty="0">
                  <a:solidFill>
                    <a:srgbClr val="000000"/>
                  </a:solidFill>
                  <a:latin typeface="新細明體" pitchFamily="18" charset="0"/>
                  <a:cs typeface="Arial"/>
                  <a:sym typeface="Arial"/>
                </a:rPr>
                <a:t>Cashback</a:t>
              </a:r>
            </a:p>
          </p:txBody>
        </p:sp>
      </p:grpSp>
      <p:grpSp>
        <p:nvGrpSpPr>
          <p:cNvPr id="2075" name="群組 111"/>
          <p:cNvGrpSpPr/>
          <p:nvPr/>
        </p:nvGrpSpPr>
        <p:grpSpPr>
          <a:xfrm>
            <a:off x="1655677" y="843583"/>
            <a:ext cx="904214" cy="456261"/>
            <a:chOff x="5364088" y="692696"/>
            <a:chExt cx="1351589" cy="674524"/>
          </a:xfrm>
        </p:grpSpPr>
        <p:pic>
          <p:nvPicPr>
            <p:cNvPr id="114" name="Picture 6" descr="https://img.shop.com/Image/topbrands/nmlogos_108903.gif"/>
            <p:cNvPicPr>
              <a:picLocks noChangeAspect="1" noChangeArrowheads="1"/>
            </p:cNvPicPr>
            <p:nvPr/>
          </p:nvPicPr>
          <p:blipFill>
            <a:blip r:embed="rId32" cstate="print"/>
            <a:srcRect/>
            <a:stretch>
              <a:fillRect/>
            </a:stretch>
          </p:blipFill>
          <p:spPr bwMode="auto">
            <a:xfrm>
              <a:off x="5364088" y="692696"/>
              <a:ext cx="1333500" cy="485775"/>
            </a:xfrm>
            <a:prstGeom prst="rect">
              <a:avLst/>
            </a:prstGeom>
            <a:noFill/>
          </p:spPr>
        </p:pic>
        <p:sp>
          <p:nvSpPr>
            <p:cNvPr id="116" name="矩形 115"/>
            <p:cNvSpPr/>
            <p:nvPr/>
          </p:nvSpPr>
          <p:spPr>
            <a:xfrm>
              <a:off x="5622641" y="1094215"/>
              <a:ext cx="1093036" cy="273005"/>
            </a:xfrm>
            <a:prstGeom prst="rect">
              <a:avLst/>
            </a:prstGeom>
          </p:spPr>
          <p:txBody>
            <a:bodyPr wrap="square">
              <a:spAutoFit/>
            </a:bodyPr>
            <a:lstStyle/>
            <a:p>
              <a:pPr defTabSz="685375" fontAlgn="base"/>
              <a:r>
                <a:rPr lang="en-US" sz="600" b="1" kern="0" dirty="0">
                  <a:solidFill>
                    <a:srgbClr val="000000"/>
                  </a:solidFill>
                  <a:cs typeface="Arial"/>
                  <a:sym typeface="Arial"/>
                </a:rPr>
                <a:t>3.0%</a:t>
              </a:r>
              <a:r>
                <a:rPr lang="en-US" sz="600" b="1" kern="0" dirty="0">
                  <a:solidFill>
                    <a:srgbClr val="000000"/>
                  </a:solidFill>
                  <a:latin typeface="新細明體" pitchFamily="18" charset="0"/>
                  <a:cs typeface="Arial"/>
                  <a:sym typeface="Arial"/>
                </a:rPr>
                <a:t>Cashback</a:t>
              </a:r>
            </a:p>
          </p:txBody>
        </p:sp>
      </p:grpSp>
      <p:pic>
        <p:nvPicPr>
          <p:cNvPr id="119" name="Picture 4" descr="Bonjour Cosmetics Online Shop"/>
          <p:cNvPicPr>
            <a:picLocks noChangeAspect="1" noChangeArrowheads="1"/>
          </p:cNvPicPr>
          <p:nvPr/>
        </p:nvPicPr>
        <p:blipFill>
          <a:blip r:embed="rId33" cstate="print"/>
          <a:srcRect/>
          <a:stretch>
            <a:fillRect/>
          </a:stretch>
        </p:blipFill>
        <p:spPr bwMode="auto">
          <a:xfrm>
            <a:off x="2843834" y="1329615"/>
            <a:ext cx="913265" cy="216413"/>
          </a:xfrm>
          <a:prstGeom prst="rect">
            <a:avLst/>
          </a:prstGeom>
          <a:noFill/>
        </p:spPr>
      </p:pic>
      <p:grpSp>
        <p:nvGrpSpPr>
          <p:cNvPr id="2077" name="群組 121"/>
          <p:cNvGrpSpPr/>
          <p:nvPr/>
        </p:nvGrpSpPr>
        <p:grpSpPr>
          <a:xfrm>
            <a:off x="6840278" y="4259519"/>
            <a:ext cx="1349103" cy="791688"/>
            <a:chOff x="2915816" y="5229200"/>
            <a:chExt cx="1798804" cy="1055583"/>
          </a:xfrm>
        </p:grpSpPr>
        <p:pic>
          <p:nvPicPr>
            <p:cNvPr id="135" name="Picture 8" descr="https://img.shop.com/Image/topbrands/nmlogos_107208.gif"/>
            <p:cNvPicPr>
              <a:picLocks noChangeAspect="1" noChangeArrowheads="1"/>
            </p:cNvPicPr>
            <p:nvPr/>
          </p:nvPicPr>
          <p:blipFill>
            <a:blip r:embed="rId34" cstate="print"/>
            <a:srcRect/>
            <a:stretch>
              <a:fillRect/>
            </a:stretch>
          </p:blipFill>
          <p:spPr bwMode="auto">
            <a:xfrm>
              <a:off x="2915816" y="5229200"/>
              <a:ext cx="1189484" cy="825769"/>
            </a:xfrm>
            <a:prstGeom prst="rect">
              <a:avLst/>
            </a:prstGeom>
            <a:noFill/>
          </p:spPr>
        </p:pic>
        <p:sp>
          <p:nvSpPr>
            <p:cNvPr id="136" name="矩形 135"/>
            <p:cNvSpPr/>
            <p:nvPr/>
          </p:nvSpPr>
          <p:spPr>
            <a:xfrm>
              <a:off x="3059832" y="6038562"/>
              <a:ext cx="1031442" cy="246221"/>
            </a:xfrm>
            <a:prstGeom prst="rect">
              <a:avLst/>
            </a:prstGeom>
          </p:spPr>
          <p:txBody>
            <a:bodyPr wrap="square">
              <a:spAutoFit/>
            </a:bodyPr>
            <a:lstStyle/>
            <a:p>
              <a:pPr defTabSz="685375" fontAlgn="base"/>
              <a:r>
                <a:rPr lang="en-US" sz="600" b="1" kern="0" dirty="0">
                  <a:solidFill>
                    <a:srgbClr val="000000"/>
                  </a:solidFill>
                  <a:cs typeface="Arial"/>
                  <a:sym typeface="Arial"/>
                </a:rPr>
                <a:t>2.00%</a:t>
              </a:r>
              <a:r>
                <a:rPr lang="en-US" sz="600" b="1" kern="0" dirty="0">
                  <a:solidFill>
                    <a:srgbClr val="000000"/>
                  </a:solidFill>
                  <a:latin typeface="新細明體" pitchFamily="18" charset="0"/>
                  <a:cs typeface="Arial"/>
                  <a:sym typeface="Arial"/>
                </a:rPr>
                <a:t>Cashback</a:t>
              </a:r>
            </a:p>
          </p:txBody>
        </p:sp>
        <p:sp>
          <p:nvSpPr>
            <p:cNvPr id="120" name="矩形 119"/>
            <p:cNvSpPr/>
            <p:nvPr/>
          </p:nvSpPr>
          <p:spPr>
            <a:xfrm>
              <a:off x="3564304" y="5867803"/>
              <a:ext cx="1150316" cy="266740"/>
            </a:xfrm>
            <a:prstGeom prst="rect">
              <a:avLst/>
            </a:prstGeom>
          </p:spPr>
          <p:txBody>
            <a:bodyPr wrap="none">
              <a:spAutoFit/>
            </a:bodyPr>
            <a:lstStyle/>
            <a:p>
              <a:pPr defTabSz="685375" fontAlgn="base"/>
              <a:r>
                <a:rPr lang="en-US" sz="700" b="1" kern="0" dirty="0">
                  <a:solidFill>
                    <a:srgbClr val="000000"/>
                  </a:solidFill>
                  <a:latin typeface="新細明體" pitchFamily="18" charset="0"/>
                  <a:cs typeface="Arial"/>
                  <a:sym typeface="Arial"/>
                </a:rPr>
                <a:t>electriCITY.com.hk</a:t>
              </a:r>
            </a:p>
          </p:txBody>
        </p:sp>
      </p:grpSp>
      <p:grpSp>
        <p:nvGrpSpPr>
          <p:cNvPr id="2078" name="群組 127"/>
          <p:cNvGrpSpPr/>
          <p:nvPr/>
        </p:nvGrpSpPr>
        <p:grpSpPr>
          <a:xfrm>
            <a:off x="2627790" y="4191932"/>
            <a:ext cx="810089" cy="617637"/>
            <a:chOff x="5004048" y="836712"/>
            <a:chExt cx="1311571" cy="1027204"/>
          </a:xfrm>
        </p:grpSpPr>
        <p:pic>
          <p:nvPicPr>
            <p:cNvPr id="2050" name="Picture 2" descr="https://img.shop.com/Image/topbrands/nmlogos_107431.gif"/>
            <p:cNvPicPr>
              <a:picLocks noChangeAspect="1" noChangeArrowheads="1"/>
            </p:cNvPicPr>
            <p:nvPr/>
          </p:nvPicPr>
          <p:blipFill>
            <a:blip r:embed="rId35" cstate="print"/>
            <a:srcRect/>
            <a:stretch>
              <a:fillRect/>
            </a:stretch>
          </p:blipFill>
          <p:spPr bwMode="auto">
            <a:xfrm>
              <a:off x="5004048" y="836712"/>
              <a:ext cx="762000" cy="762000"/>
            </a:xfrm>
            <a:prstGeom prst="rect">
              <a:avLst/>
            </a:prstGeom>
            <a:noFill/>
          </p:spPr>
        </p:pic>
        <p:sp>
          <p:nvSpPr>
            <p:cNvPr id="127" name="矩形 126"/>
            <p:cNvSpPr/>
            <p:nvPr/>
          </p:nvSpPr>
          <p:spPr>
            <a:xfrm>
              <a:off x="5148060" y="1556794"/>
              <a:ext cx="1167559" cy="307122"/>
            </a:xfrm>
            <a:prstGeom prst="rect">
              <a:avLst/>
            </a:prstGeom>
          </p:spPr>
          <p:txBody>
            <a:bodyPr wrap="square">
              <a:spAutoFit/>
            </a:bodyPr>
            <a:lstStyle/>
            <a:p>
              <a:pPr defTabSz="685375" fontAlgn="base"/>
              <a:r>
                <a:rPr lang="en-US" sz="600" b="1" kern="0" dirty="0">
                  <a:solidFill>
                    <a:srgbClr val="000000"/>
                  </a:solidFill>
                  <a:cs typeface="Arial"/>
                  <a:sym typeface="Arial"/>
                </a:rPr>
                <a:t>4.00%</a:t>
              </a:r>
              <a:r>
                <a:rPr lang="en-US" sz="600" b="1" kern="0" dirty="0">
                  <a:solidFill>
                    <a:srgbClr val="000000"/>
                  </a:solidFill>
                  <a:latin typeface="新細明體" pitchFamily="18" charset="0"/>
                  <a:cs typeface="Arial"/>
                  <a:sym typeface="Arial"/>
                </a:rPr>
                <a:t>Cashback</a:t>
              </a:r>
            </a:p>
          </p:txBody>
        </p:sp>
      </p:grpSp>
      <p:grpSp>
        <p:nvGrpSpPr>
          <p:cNvPr id="2079" name="群組 128"/>
          <p:cNvGrpSpPr/>
          <p:nvPr/>
        </p:nvGrpSpPr>
        <p:grpSpPr>
          <a:xfrm>
            <a:off x="3761935" y="4407979"/>
            <a:ext cx="730553" cy="623193"/>
            <a:chOff x="3275037" y="836712"/>
            <a:chExt cx="1118295" cy="979224"/>
          </a:xfrm>
        </p:grpSpPr>
        <p:pic>
          <p:nvPicPr>
            <p:cNvPr id="140" name="Picture 4" descr="https://img.shop.com/Image/topbrands/nmlogos_114323.gif"/>
            <p:cNvPicPr>
              <a:picLocks noChangeAspect="1" noChangeArrowheads="1"/>
            </p:cNvPicPr>
            <p:nvPr/>
          </p:nvPicPr>
          <p:blipFill>
            <a:blip r:embed="rId36" cstate="print"/>
            <a:srcRect/>
            <a:stretch>
              <a:fillRect/>
            </a:stretch>
          </p:blipFill>
          <p:spPr bwMode="auto">
            <a:xfrm>
              <a:off x="3276630" y="836712"/>
              <a:ext cx="1116702" cy="741809"/>
            </a:xfrm>
            <a:prstGeom prst="rect">
              <a:avLst/>
            </a:prstGeom>
            <a:noFill/>
          </p:spPr>
        </p:pic>
        <p:sp>
          <p:nvSpPr>
            <p:cNvPr id="141" name="矩形 140"/>
            <p:cNvSpPr/>
            <p:nvPr/>
          </p:nvSpPr>
          <p:spPr>
            <a:xfrm>
              <a:off x="3275037" y="1525770"/>
              <a:ext cx="1054571" cy="290166"/>
            </a:xfrm>
            <a:prstGeom prst="rect">
              <a:avLst/>
            </a:prstGeom>
          </p:spPr>
          <p:txBody>
            <a:bodyPr wrap="square">
              <a:spAutoFit/>
            </a:bodyPr>
            <a:lstStyle/>
            <a:p>
              <a:pPr defTabSz="685375" fontAlgn="base"/>
              <a:r>
                <a:rPr lang="en-US" sz="600" b="1" kern="0" dirty="0">
                  <a:solidFill>
                    <a:srgbClr val="000000"/>
                  </a:solidFill>
                  <a:cs typeface="Arial"/>
                  <a:sym typeface="Arial"/>
                </a:rPr>
                <a:t>3.0%</a:t>
              </a:r>
              <a:r>
                <a:rPr lang="en-US" sz="600" b="1" kern="0" dirty="0">
                  <a:solidFill>
                    <a:srgbClr val="000000"/>
                  </a:solidFill>
                  <a:latin typeface="新細明體" pitchFamily="18" charset="0"/>
                  <a:cs typeface="Arial"/>
                  <a:sym typeface="Arial"/>
                </a:rPr>
                <a:t>Cashback</a:t>
              </a:r>
            </a:p>
          </p:txBody>
        </p:sp>
      </p:grpSp>
      <p:grpSp>
        <p:nvGrpSpPr>
          <p:cNvPr id="118" name="群組 117"/>
          <p:cNvGrpSpPr/>
          <p:nvPr/>
        </p:nvGrpSpPr>
        <p:grpSpPr>
          <a:xfrm>
            <a:off x="3180128" y="2182655"/>
            <a:ext cx="1013855" cy="346683"/>
            <a:chOff x="4394356" y="764704"/>
            <a:chExt cx="1601458" cy="526069"/>
          </a:xfrm>
        </p:grpSpPr>
        <p:pic>
          <p:nvPicPr>
            <p:cNvPr id="6" name="Picture 2" descr="Gift Flowers"/>
            <p:cNvPicPr>
              <a:picLocks noChangeAspect="1" noChangeArrowheads="1"/>
            </p:cNvPicPr>
            <p:nvPr/>
          </p:nvPicPr>
          <p:blipFill>
            <a:blip r:embed="rId37" cstate="print"/>
            <a:srcRect/>
            <a:stretch>
              <a:fillRect/>
            </a:stretch>
          </p:blipFill>
          <p:spPr bwMode="auto">
            <a:xfrm>
              <a:off x="4394356" y="764704"/>
              <a:ext cx="1601458" cy="288032"/>
            </a:xfrm>
            <a:prstGeom prst="rect">
              <a:avLst/>
            </a:prstGeom>
            <a:noFill/>
          </p:spPr>
        </p:pic>
        <p:sp>
          <p:nvSpPr>
            <p:cNvPr id="117" name="矩形 116"/>
            <p:cNvSpPr/>
            <p:nvPr/>
          </p:nvSpPr>
          <p:spPr>
            <a:xfrm>
              <a:off x="4650275" y="1010554"/>
              <a:ext cx="1250733" cy="280219"/>
            </a:xfrm>
            <a:prstGeom prst="rect">
              <a:avLst/>
            </a:prstGeom>
          </p:spPr>
          <p:txBody>
            <a:bodyPr wrap="square">
              <a:spAutoFit/>
            </a:bodyPr>
            <a:lstStyle/>
            <a:p>
              <a:pPr defTabSz="685375" fontAlgn="base"/>
              <a:r>
                <a:rPr lang="en-US" sz="600" b="1" kern="0" dirty="0">
                  <a:solidFill>
                    <a:srgbClr val="000000"/>
                  </a:solidFill>
                  <a:cs typeface="Arial"/>
                  <a:sym typeface="Arial"/>
                </a:rPr>
                <a:t>4.00%</a:t>
              </a:r>
              <a:r>
                <a:rPr lang="en-US" sz="600" b="1" kern="0" dirty="0">
                  <a:solidFill>
                    <a:srgbClr val="000000"/>
                  </a:solidFill>
                  <a:latin typeface="新細明體" pitchFamily="18" charset="0"/>
                  <a:cs typeface="Arial"/>
                  <a:sym typeface="Arial"/>
                </a:rPr>
                <a:t>Cashback</a:t>
              </a:r>
            </a:p>
          </p:txBody>
        </p:sp>
      </p:grpSp>
      <p:sp>
        <p:nvSpPr>
          <p:cNvPr id="10" name="矩形 9">
            <a:extLst>
              <a:ext uri="{FF2B5EF4-FFF2-40B4-BE49-F238E27FC236}">
                <a16:creationId xmlns:a16="http://schemas.microsoft.com/office/drawing/2014/main" xmlns="" id="{A930EEE3-438D-47CE-951D-3D6B1E044731}"/>
              </a:ext>
            </a:extLst>
          </p:cNvPr>
          <p:cNvSpPr/>
          <p:nvPr/>
        </p:nvSpPr>
        <p:spPr>
          <a:xfrm>
            <a:off x="-18316" y="40334"/>
            <a:ext cx="9162315" cy="584775"/>
          </a:xfrm>
          <a:prstGeom prst="rect">
            <a:avLst/>
          </a:prstGeom>
        </p:spPr>
        <p:txBody>
          <a:bodyPr wrap="square" lIns="91390" tIns="45695" rIns="91390" bIns="45695">
            <a:spAutoFit/>
          </a:bodyPr>
          <a:lstStyle/>
          <a:p>
            <a:pPr algn="ctr" defTabSz="685375"/>
            <a:r>
              <a:rPr lang="en-US" sz="3200" b="1" kern="0" dirty="0">
                <a:solidFill>
                  <a:srgbClr val="00B0F0"/>
                </a:solidFill>
                <a:effectLst>
                  <a:outerShdw blurRad="38100" dist="38100" dir="2700000" algn="tl">
                    <a:srgbClr val="000000">
                      <a:alpha val="43137"/>
                    </a:srgbClr>
                  </a:outerShdw>
                </a:effectLst>
                <a:latin typeface="微軟正黑體" pitchFamily="18" charset="0"/>
                <a:cs typeface="Arial"/>
                <a:sym typeface="Arial"/>
              </a:rPr>
              <a:t>Daily Necessary related to Partner Stores</a:t>
            </a:r>
          </a:p>
        </p:txBody>
      </p:sp>
    </p:spTree>
    <p:extLst>
      <p:ext uri="{BB962C8B-B14F-4D97-AF65-F5344CB8AC3E}">
        <p14:creationId xmlns:p14="http://schemas.microsoft.com/office/powerpoint/2010/main" val="4264791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18"/>
          <p:cNvGrpSpPr/>
          <p:nvPr/>
        </p:nvGrpSpPr>
        <p:grpSpPr>
          <a:xfrm>
            <a:off x="4572002" y="2517746"/>
            <a:ext cx="838107" cy="628194"/>
            <a:chOff x="2699792" y="2348880"/>
            <a:chExt cx="1117476" cy="837592"/>
          </a:xfrm>
        </p:grpSpPr>
        <p:pic>
          <p:nvPicPr>
            <p:cNvPr id="24" name="Picture 4" descr="半熟工房"/>
            <p:cNvPicPr>
              <a:picLocks noChangeAspect="1" noChangeArrowheads="1"/>
            </p:cNvPicPr>
            <p:nvPr/>
          </p:nvPicPr>
          <p:blipFill>
            <a:blip r:embed="rId2" cstate="print"/>
            <a:srcRect/>
            <a:stretch>
              <a:fillRect/>
            </a:stretch>
          </p:blipFill>
          <p:spPr bwMode="auto">
            <a:xfrm>
              <a:off x="2699792" y="2348880"/>
              <a:ext cx="1117476" cy="494883"/>
            </a:xfrm>
            <a:prstGeom prst="rect">
              <a:avLst/>
            </a:prstGeom>
            <a:noFill/>
          </p:spPr>
        </p:pic>
        <p:sp>
          <p:nvSpPr>
            <p:cNvPr id="25" name="矩形 24"/>
            <p:cNvSpPr/>
            <p:nvPr/>
          </p:nvSpPr>
          <p:spPr>
            <a:xfrm>
              <a:off x="2744641" y="2817140"/>
              <a:ext cx="1008112" cy="369332"/>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2.00%Cashback</a:t>
              </a:r>
            </a:p>
          </p:txBody>
        </p:sp>
      </p:grpSp>
      <p:grpSp>
        <p:nvGrpSpPr>
          <p:cNvPr id="3" name="群組 30"/>
          <p:cNvGrpSpPr/>
          <p:nvPr/>
        </p:nvGrpSpPr>
        <p:grpSpPr>
          <a:xfrm>
            <a:off x="3923929" y="4455080"/>
            <a:ext cx="1406606" cy="704849"/>
            <a:chOff x="827584" y="548680"/>
            <a:chExt cx="2188574" cy="1259770"/>
          </a:xfrm>
        </p:grpSpPr>
        <p:pic>
          <p:nvPicPr>
            <p:cNvPr id="1026" name="Picture 2" descr="https://img.shop.com/Image/topbrands/nmlogos_109578.gif"/>
            <p:cNvPicPr>
              <a:picLocks noChangeAspect="1" noChangeArrowheads="1"/>
            </p:cNvPicPr>
            <p:nvPr/>
          </p:nvPicPr>
          <p:blipFill>
            <a:blip r:embed="rId3" cstate="print"/>
            <a:srcRect/>
            <a:stretch>
              <a:fillRect/>
            </a:stretch>
          </p:blipFill>
          <p:spPr bwMode="auto">
            <a:xfrm>
              <a:off x="827584" y="548680"/>
              <a:ext cx="952500" cy="771525"/>
            </a:xfrm>
            <a:prstGeom prst="rect">
              <a:avLst/>
            </a:prstGeom>
            <a:noFill/>
          </p:spPr>
        </p:pic>
        <p:sp>
          <p:nvSpPr>
            <p:cNvPr id="29" name="矩形 28"/>
            <p:cNvSpPr/>
            <p:nvPr/>
          </p:nvSpPr>
          <p:spPr>
            <a:xfrm>
              <a:off x="1691265" y="908723"/>
              <a:ext cx="1324893" cy="357556"/>
            </a:xfrm>
            <a:prstGeom prst="rect">
              <a:avLst/>
            </a:prstGeom>
          </p:spPr>
          <p:txBody>
            <a:bodyPr wrap="none">
              <a:spAutoFit/>
            </a:bodyPr>
            <a:lstStyle/>
            <a:p>
              <a:pPr defTabSz="685341" fontAlgn="base"/>
              <a:r>
                <a:rPr lang="en-US" sz="700" b="1" kern="0" dirty="0">
                  <a:solidFill>
                    <a:srgbClr val="000000"/>
                  </a:solidFill>
                  <a:latin typeface="Arial"/>
                  <a:cs typeface="Arial"/>
                  <a:sym typeface="Arial"/>
                </a:rPr>
                <a:t>LDF(FOOD)LTD</a:t>
              </a:r>
            </a:p>
          </p:txBody>
        </p:sp>
        <p:sp>
          <p:nvSpPr>
            <p:cNvPr id="30" name="矩形 29"/>
            <p:cNvSpPr/>
            <p:nvPr/>
          </p:nvSpPr>
          <p:spPr>
            <a:xfrm>
              <a:off x="1016448" y="1313372"/>
              <a:ext cx="1155604" cy="495078"/>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5.00%Cashback</a:t>
              </a:r>
            </a:p>
          </p:txBody>
        </p:sp>
      </p:grpSp>
      <p:grpSp>
        <p:nvGrpSpPr>
          <p:cNvPr id="4" name="群組 39"/>
          <p:cNvGrpSpPr/>
          <p:nvPr/>
        </p:nvGrpSpPr>
        <p:grpSpPr>
          <a:xfrm>
            <a:off x="7218294" y="1707630"/>
            <a:ext cx="648072" cy="537234"/>
            <a:chOff x="5364088" y="2079879"/>
            <a:chExt cx="1152128" cy="945215"/>
          </a:xfrm>
        </p:grpSpPr>
        <p:pic>
          <p:nvPicPr>
            <p:cNvPr id="1034" name="Picture 10" descr="https://img.shop.com/Image/topbrands/nmlogos_110779.gif"/>
            <p:cNvPicPr>
              <a:picLocks noChangeAspect="1" noChangeArrowheads="1"/>
            </p:cNvPicPr>
            <p:nvPr/>
          </p:nvPicPr>
          <p:blipFill>
            <a:blip r:embed="rId4" cstate="print"/>
            <a:srcRect/>
            <a:stretch>
              <a:fillRect/>
            </a:stretch>
          </p:blipFill>
          <p:spPr bwMode="auto">
            <a:xfrm>
              <a:off x="5364088" y="2079879"/>
              <a:ext cx="1117476" cy="470936"/>
            </a:xfrm>
            <a:prstGeom prst="rect">
              <a:avLst/>
            </a:prstGeom>
            <a:noFill/>
          </p:spPr>
        </p:pic>
        <p:sp>
          <p:nvSpPr>
            <p:cNvPr id="39" name="矩形 38"/>
            <p:cNvSpPr/>
            <p:nvPr/>
          </p:nvSpPr>
          <p:spPr>
            <a:xfrm>
              <a:off x="5364088" y="2537739"/>
              <a:ext cx="1152128" cy="487355"/>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2.00%Cashback</a:t>
              </a:r>
            </a:p>
          </p:txBody>
        </p:sp>
      </p:grpSp>
      <p:grpSp>
        <p:nvGrpSpPr>
          <p:cNvPr id="5" name="群組 45"/>
          <p:cNvGrpSpPr/>
          <p:nvPr/>
        </p:nvGrpSpPr>
        <p:grpSpPr>
          <a:xfrm>
            <a:off x="5220100" y="2085694"/>
            <a:ext cx="778415" cy="445157"/>
            <a:chOff x="6444208" y="3717032"/>
            <a:chExt cx="1181903" cy="738335"/>
          </a:xfrm>
        </p:grpSpPr>
        <p:pic>
          <p:nvPicPr>
            <p:cNvPr id="1040" name="Picture 16" descr="https://img.shop.com/Image/topbrands/nmlogos_109598.gif"/>
            <p:cNvPicPr>
              <a:picLocks noChangeAspect="1" noChangeArrowheads="1"/>
            </p:cNvPicPr>
            <p:nvPr/>
          </p:nvPicPr>
          <p:blipFill>
            <a:blip r:embed="rId5" cstate="print"/>
            <a:srcRect/>
            <a:stretch>
              <a:fillRect/>
            </a:stretch>
          </p:blipFill>
          <p:spPr bwMode="auto">
            <a:xfrm>
              <a:off x="6444208" y="3717032"/>
              <a:ext cx="1143000" cy="552451"/>
            </a:xfrm>
            <a:prstGeom prst="rect">
              <a:avLst/>
            </a:prstGeom>
            <a:noFill/>
          </p:spPr>
        </p:pic>
        <p:sp>
          <p:nvSpPr>
            <p:cNvPr id="45" name="矩形 44"/>
            <p:cNvSpPr/>
            <p:nvPr/>
          </p:nvSpPr>
          <p:spPr>
            <a:xfrm>
              <a:off x="6526208" y="4149081"/>
              <a:ext cx="1099903" cy="306286"/>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3.0%Cashback</a:t>
              </a:r>
            </a:p>
          </p:txBody>
        </p:sp>
      </p:grpSp>
      <p:grpSp>
        <p:nvGrpSpPr>
          <p:cNvPr id="7" name="群組 52"/>
          <p:cNvGrpSpPr/>
          <p:nvPr/>
        </p:nvGrpSpPr>
        <p:grpSpPr>
          <a:xfrm>
            <a:off x="1331640" y="1761712"/>
            <a:ext cx="918102" cy="408726"/>
            <a:chOff x="251520" y="2060848"/>
            <a:chExt cx="1372348" cy="607235"/>
          </a:xfrm>
        </p:grpSpPr>
        <p:pic>
          <p:nvPicPr>
            <p:cNvPr id="1044" name="Picture 20" descr="https://img.shop.com/Image/topbrands/nmlogos_111858.gif"/>
            <p:cNvPicPr>
              <a:picLocks noChangeAspect="1" noChangeArrowheads="1"/>
            </p:cNvPicPr>
            <p:nvPr/>
          </p:nvPicPr>
          <p:blipFill>
            <a:blip r:embed="rId6" cstate="print"/>
            <a:srcRect/>
            <a:stretch>
              <a:fillRect/>
            </a:stretch>
          </p:blipFill>
          <p:spPr bwMode="auto">
            <a:xfrm>
              <a:off x="251520" y="2060848"/>
              <a:ext cx="1333500" cy="428626"/>
            </a:xfrm>
            <a:prstGeom prst="rect">
              <a:avLst/>
            </a:prstGeom>
            <a:noFill/>
          </p:spPr>
        </p:pic>
        <p:sp>
          <p:nvSpPr>
            <p:cNvPr id="52" name="矩形 51"/>
            <p:cNvSpPr/>
            <p:nvPr/>
          </p:nvSpPr>
          <p:spPr>
            <a:xfrm>
              <a:off x="449438" y="2393729"/>
              <a:ext cx="1174430" cy="274354"/>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2.00%Cashback</a:t>
              </a:r>
            </a:p>
          </p:txBody>
        </p:sp>
      </p:grpSp>
      <p:grpSp>
        <p:nvGrpSpPr>
          <p:cNvPr id="8" name="群組 55"/>
          <p:cNvGrpSpPr/>
          <p:nvPr/>
        </p:nvGrpSpPr>
        <p:grpSpPr>
          <a:xfrm>
            <a:off x="3977961" y="3705904"/>
            <a:ext cx="728927" cy="644704"/>
            <a:chOff x="2771800" y="2930602"/>
            <a:chExt cx="1198276" cy="1205727"/>
          </a:xfrm>
        </p:grpSpPr>
        <p:pic>
          <p:nvPicPr>
            <p:cNvPr id="1046" name="Picture 22" descr="https://img.shop.com/Image/topbrands/nmlogos_116891.gif"/>
            <p:cNvPicPr>
              <a:picLocks noChangeAspect="1" noChangeArrowheads="1"/>
            </p:cNvPicPr>
            <p:nvPr/>
          </p:nvPicPr>
          <p:blipFill>
            <a:blip r:embed="rId7" cstate="print"/>
            <a:srcRect/>
            <a:stretch>
              <a:fillRect/>
            </a:stretch>
          </p:blipFill>
          <p:spPr bwMode="auto">
            <a:xfrm>
              <a:off x="2771800" y="2930602"/>
              <a:ext cx="1117476" cy="774251"/>
            </a:xfrm>
            <a:prstGeom prst="rect">
              <a:avLst/>
            </a:prstGeom>
            <a:noFill/>
          </p:spPr>
        </p:pic>
        <p:sp>
          <p:nvSpPr>
            <p:cNvPr id="55" name="矩形 54"/>
            <p:cNvSpPr/>
            <p:nvPr/>
          </p:nvSpPr>
          <p:spPr>
            <a:xfrm>
              <a:off x="2862535" y="3618285"/>
              <a:ext cx="1107541" cy="518044"/>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2.00%Cashback</a:t>
              </a:r>
            </a:p>
          </p:txBody>
        </p:sp>
      </p:grpSp>
      <p:grpSp>
        <p:nvGrpSpPr>
          <p:cNvPr id="9" name="群組 58"/>
          <p:cNvGrpSpPr/>
          <p:nvPr/>
        </p:nvGrpSpPr>
        <p:grpSpPr>
          <a:xfrm>
            <a:off x="6976048" y="2463740"/>
            <a:ext cx="810092" cy="713304"/>
            <a:chOff x="7385850" y="2780928"/>
            <a:chExt cx="1267736" cy="1103238"/>
          </a:xfrm>
        </p:grpSpPr>
        <p:pic>
          <p:nvPicPr>
            <p:cNvPr id="1048" name="Picture 24" descr="https://img.shop.com/Image/topbrands/nmlogos_112657.gif"/>
            <p:cNvPicPr>
              <a:picLocks noChangeAspect="1" noChangeArrowheads="1"/>
            </p:cNvPicPr>
            <p:nvPr/>
          </p:nvPicPr>
          <p:blipFill>
            <a:blip r:embed="rId8" cstate="print"/>
            <a:srcRect/>
            <a:stretch>
              <a:fillRect/>
            </a:stretch>
          </p:blipFill>
          <p:spPr bwMode="auto">
            <a:xfrm>
              <a:off x="7385850" y="2780928"/>
              <a:ext cx="1111937" cy="722760"/>
            </a:xfrm>
            <a:prstGeom prst="rect">
              <a:avLst/>
            </a:prstGeom>
            <a:noFill/>
          </p:spPr>
        </p:pic>
        <p:sp>
          <p:nvSpPr>
            <p:cNvPr id="58" name="矩形 57"/>
            <p:cNvSpPr/>
            <p:nvPr/>
          </p:nvSpPr>
          <p:spPr>
            <a:xfrm>
              <a:off x="7488951" y="3455743"/>
              <a:ext cx="1164635" cy="428423"/>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4.00%Cashback</a:t>
              </a:r>
            </a:p>
          </p:txBody>
        </p:sp>
      </p:grpSp>
      <p:grpSp>
        <p:nvGrpSpPr>
          <p:cNvPr id="10" name="群組 61"/>
          <p:cNvGrpSpPr/>
          <p:nvPr/>
        </p:nvGrpSpPr>
        <p:grpSpPr>
          <a:xfrm>
            <a:off x="4517996" y="3165769"/>
            <a:ext cx="782931" cy="653184"/>
            <a:chOff x="4355976" y="4198116"/>
            <a:chExt cx="1234423" cy="1118000"/>
          </a:xfrm>
        </p:grpSpPr>
        <p:pic>
          <p:nvPicPr>
            <p:cNvPr id="1050" name="Picture 26" descr="https://img.shop.com/Image/topbrands/nmlogos_111922.gif"/>
            <p:cNvPicPr>
              <a:picLocks noChangeAspect="1" noChangeArrowheads="1"/>
            </p:cNvPicPr>
            <p:nvPr/>
          </p:nvPicPr>
          <p:blipFill>
            <a:blip r:embed="rId9" cstate="print"/>
            <a:srcRect/>
            <a:stretch>
              <a:fillRect/>
            </a:stretch>
          </p:blipFill>
          <p:spPr bwMode="auto">
            <a:xfrm>
              <a:off x="4355976" y="4198116"/>
              <a:ext cx="1152128" cy="854495"/>
            </a:xfrm>
            <a:prstGeom prst="rect">
              <a:avLst/>
            </a:prstGeom>
            <a:noFill/>
          </p:spPr>
        </p:pic>
        <p:sp>
          <p:nvSpPr>
            <p:cNvPr id="61" name="矩形 60"/>
            <p:cNvSpPr/>
            <p:nvPr/>
          </p:nvSpPr>
          <p:spPr>
            <a:xfrm>
              <a:off x="4491355" y="4842000"/>
              <a:ext cx="1099044" cy="474116"/>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2.00%Cashback</a:t>
              </a:r>
            </a:p>
          </p:txBody>
        </p:sp>
      </p:grpSp>
      <p:grpSp>
        <p:nvGrpSpPr>
          <p:cNvPr id="11" name="群組 64"/>
          <p:cNvGrpSpPr/>
          <p:nvPr/>
        </p:nvGrpSpPr>
        <p:grpSpPr>
          <a:xfrm>
            <a:off x="5220072" y="929746"/>
            <a:ext cx="781704" cy="797417"/>
            <a:chOff x="4808598" y="404664"/>
            <a:chExt cx="1042272" cy="1047867"/>
          </a:xfrm>
        </p:grpSpPr>
        <p:pic>
          <p:nvPicPr>
            <p:cNvPr id="1052" name="Picture 28" descr="æ²å²ç"/>
            <p:cNvPicPr>
              <a:picLocks noChangeAspect="1" noChangeArrowheads="1"/>
            </p:cNvPicPr>
            <p:nvPr/>
          </p:nvPicPr>
          <p:blipFill>
            <a:blip r:embed="rId10" cstate="print"/>
            <a:srcRect/>
            <a:stretch>
              <a:fillRect/>
            </a:stretch>
          </p:blipFill>
          <p:spPr bwMode="auto">
            <a:xfrm>
              <a:off x="4808598" y="404664"/>
              <a:ext cx="1024894" cy="717426"/>
            </a:xfrm>
            <a:prstGeom prst="rect">
              <a:avLst/>
            </a:prstGeom>
            <a:noFill/>
          </p:spPr>
        </p:pic>
        <p:sp>
          <p:nvSpPr>
            <p:cNvPr id="64" name="矩形 63"/>
            <p:cNvSpPr/>
            <p:nvPr/>
          </p:nvSpPr>
          <p:spPr>
            <a:xfrm>
              <a:off x="4842758" y="1088533"/>
              <a:ext cx="1008112" cy="363998"/>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2.00%Cashback</a:t>
              </a:r>
            </a:p>
          </p:txBody>
        </p:sp>
      </p:grpSp>
      <p:grpSp>
        <p:nvGrpSpPr>
          <p:cNvPr id="12" name="群組 67"/>
          <p:cNvGrpSpPr/>
          <p:nvPr/>
        </p:nvGrpSpPr>
        <p:grpSpPr>
          <a:xfrm>
            <a:off x="6192182" y="3705878"/>
            <a:ext cx="1000125" cy="601035"/>
            <a:chOff x="6732240" y="4941168"/>
            <a:chExt cx="1333500" cy="801380"/>
          </a:xfrm>
        </p:grpSpPr>
        <p:pic>
          <p:nvPicPr>
            <p:cNvPr id="1054" name="Picture 30" descr="æµ·çæ½®å·æ¨"/>
            <p:cNvPicPr>
              <a:picLocks noChangeAspect="1" noChangeArrowheads="1"/>
            </p:cNvPicPr>
            <p:nvPr/>
          </p:nvPicPr>
          <p:blipFill>
            <a:blip r:embed="rId11" cstate="print"/>
            <a:srcRect/>
            <a:stretch>
              <a:fillRect/>
            </a:stretch>
          </p:blipFill>
          <p:spPr bwMode="auto">
            <a:xfrm>
              <a:off x="6732240" y="4941168"/>
              <a:ext cx="1333500" cy="561975"/>
            </a:xfrm>
            <a:prstGeom prst="rect">
              <a:avLst/>
            </a:prstGeom>
            <a:noFill/>
          </p:spPr>
        </p:pic>
        <p:sp>
          <p:nvSpPr>
            <p:cNvPr id="67" name="矩形 66"/>
            <p:cNvSpPr/>
            <p:nvPr/>
          </p:nvSpPr>
          <p:spPr>
            <a:xfrm>
              <a:off x="6957733" y="5373216"/>
              <a:ext cx="1008112" cy="369332"/>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2.00%Cashback</a:t>
              </a:r>
            </a:p>
          </p:txBody>
        </p:sp>
      </p:grpSp>
      <p:grpSp>
        <p:nvGrpSpPr>
          <p:cNvPr id="13" name="群組 70"/>
          <p:cNvGrpSpPr/>
          <p:nvPr/>
        </p:nvGrpSpPr>
        <p:grpSpPr>
          <a:xfrm>
            <a:off x="6462210" y="951613"/>
            <a:ext cx="918102" cy="636985"/>
            <a:chOff x="3851920" y="2206920"/>
            <a:chExt cx="1228908" cy="833268"/>
          </a:xfrm>
        </p:grpSpPr>
        <p:pic>
          <p:nvPicPr>
            <p:cNvPr id="1056" name="Picture 32" descr="https://img.shop.com/Image/topbrands/nmlogos_116491.gif"/>
            <p:cNvPicPr>
              <a:picLocks noChangeAspect="1" noChangeArrowheads="1"/>
            </p:cNvPicPr>
            <p:nvPr/>
          </p:nvPicPr>
          <p:blipFill>
            <a:blip r:embed="rId12" cstate="print"/>
            <a:srcRect/>
            <a:stretch>
              <a:fillRect/>
            </a:stretch>
          </p:blipFill>
          <p:spPr bwMode="auto">
            <a:xfrm>
              <a:off x="3851920" y="2206920"/>
              <a:ext cx="1189484" cy="611735"/>
            </a:xfrm>
            <a:prstGeom prst="rect">
              <a:avLst/>
            </a:prstGeom>
            <a:noFill/>
          </p:spPr>
        </p:pic>
        <p:sp>
          <p:nvSpPr>
            <p:cNvPr id="70" name="矩形 69"/>
            <p:cNvSpPr/>
            <p:nvPr/>
          </p:nvSpPr>
          <p:spPr>
            <a:xfrm>
              <a:off x="3969191" y="2798618"/>
              <a:ext cx="1111637" cy="241570"/>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4.00%Cashback</a:t>
              </a:r>
            </a:p>
          </p:txBody>
        </p:sp>
      </p:grpSp>
      <p:grpSp>
        <p:nvGrpSpPr>
          <p:cNvPr id="14" name="群組 73"/>
          <p:cNvGrpSpPr/>
          <p:nvPr/>
        </p:nvGrpSpPr>
        <p:grpSpPr>
          <a:xfrm>
            <a:off x="1709710" y="4515991"/>
            <a:ext cx="810089" cy="554477"/>
            <a:chOff x="467544" y="4941168"/>
            <a:chExt cx="1570257" cy="1060687"/>
          </a:xfrm>
        </p:grpSpPr>
        <p:pic>
          <p:nvPicPr>
            <p:cNvPr id="1058" name="Picture 34" descr="Avanti"/>
            <p:cNvPicPr>
              <a:picLocks noChangeAspect="1" noChangeArrowheads="1"/>
            </p:cNvPicPr>
            <p:nvPr/>
          </p:nvPicPr>
          <p:blipFill>
            <a:blip r:embed="rId13" cstate="print"/>
            <a:srcRect/>
            <a:stretch>
              <a:fillRect/>
            </a:stretch>
          </p:blipFill>
          <p:spPr bwMode="auto">
            <a:xfrm>
              <a:off x="467544" y="4941168"/>
              <a:ext cx="1333500" cy="600076"/>
            </a:xfrm>
            <a:prstGeom prst="rect">
              <a:avLst/>
            </a:prstGeom>
            <a:noFill/>
          </p:spPr>
        </p:pic>
        <p:sp>
          <p:nvSpPr>
            <p:cNvPr id="73" name="矩形 72"/>
            <p:cNvSpPr/>
            <p:nvPr/>
          </p:nvSpPr>
          <p:spPr>
            <a:xfrm>
              <a:off x="580045" y="5471970"/>
              <a:ext cx="1457756" cy="529885"/>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5.00%Cashback</a:t>
              </a:r>
            </a:p>
          </p:txBody>
        </p:sp>
      </p:grpSp>
      <p:grpSp>
        <p:nvGrpSpPr>
          <p:cNvPr id="15" name="群組 76"/>
          <p:cNvGrpSpPr/>
          <p:nvPr/>
        </p:nvGrpSpPr>
        <p:grpSpPr>
          <a:xfrm>
            <a:off x="1439652" y="2409731"/>
            <a:ext cx="756084" cy="795900"/>
            <a:chOff x="1547664" y="3015058"/>
            <a:chExt cx="1090447" cy="1297597"/>
          </a:xfrm>
        </p:grpSpPr>
        <p:pic>
          <p:nvPicPr>
            <p:cNvPr id="1060" name="Picture 36" descr="Regal Terrace"/>
            <p:cNvPicPr>
              <a:picLocks noChangeAspect="1" noChangeArrowheads="1"/>
            </p:cNvPicPr>
            <p:nvPr/>
          </p:nvPicPr>
          <p:blipFill>
            <a:blip r:embed="rId14" cstate="print"/>
            <a:srcRect l="16200" t="15273" r="13601" b="19819"/>
            <a:stretch>
              <a:fillRect/>
            </a:stretch>
          </p:blipFill>
          <p:spPr bwMode="auto">
            <a:xfrm>
              <a:off x="1547664" y="3015058"/>
              <a:ext cx="720080" cy="941643"/>
            </a:xfrm>
            <a:prstGeom prst="rect">
              <a:avLst/>
            </a:prstGeom>
            <a:noFill/>
          </p:spPr>
        </p:pic>
        <p:sp>
          <p:nvSpPr>
            <p:cNvPr id="76" name="矩形 75"/>
            <p:cNvSpPr/>
            <p:nvPr/>
          </p:nvSpPr>
          <p:spPr>
            <a:xfrm>
              <a:off x="1547664" y="3861049"/>
              <a:ext cx="1090447" cy="451606"/>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5.00%Cashback</a:t>
              </a:r>
            </a:p>
          </p:txBody>
        </p:sp>
      </p:grpSp>
      <p:grpSp>
        <p:nvGrpSpPr>
          <p:cNvPr id="16" name="群組 81"/>
          <p:cNvGrpSpPr/>
          <p:nvPr/>
        </p:nvGrpSpPr>
        <p:grpSpPr>
          <a:xfrm>
            <a:off x="5598107" y="4461922"/>
            <a:ext cx="1789272" cy="670486"/>
            <a:chOff x="4644008" y="5589240"/>
            <a:chExt cx="3224967" cy="1198217"/>
          </a:xfrm>
        </p:grpSpPr>
        <p:pic>
          <p:nvPicPr>
            <p:cNvPr id="1062" name="Picture 38" descr="https://img.shop.com/Image/topbrands/nmlogos_114888.gif"/>
            <p:cNvPicPr>
              <a:picLocks noChangeAspect="1" noChangeArrowheads="1"/>
            </p:cNvPicPr>
            <p:nvPr/>
          </p:nvPicPr>
          <p:blipFill>
            <a:blip r:embed="rId15" cstate="print"/>
            <a:srcRect/>
            <a:stretch>
              <a:fillRect/>
            </a:stretch>
          </p:blipFill>
          <p:spPr bwMode="auto">
            <a:xfrm>
              <a:off x="5251216" y="5589240"/>
              <a:ext cx="977696" cy="593602"/>
            </a:xfrm>
            <a:prstGeom prst="rect">
              <a:avLst/>
            </a:prstGeom>
            <a:noFill/>
          </p:spPr>
        </p:pic>
        <p:sp>
          <p:nvSpPr>
            <p:cNvPr id="80" name="矩形 79"/>
            <p:cNvSpPr/>
            <p:nvPr/>
          </p:nvSpPr>
          <p:spPr>
            <a:xfrm>
              <a:off x="4644008" y="6147201"/>
              <a:ext cx="3224967" cy="357516"/>
            </a:xfrm>
            <a:prstGeom prst="rect">
              <a:avLst/>
            </a:prstGeom>
          </p:spPr>
          <p:txBody>
            <a:bodyPr wrap="none">
              <a:spAutoFit/>
            </a:bodyPr>
            <a:lstStyle/>
            <a:p>
              <a:pPr defTabSz="685341" fontAlgn="base"/>
              <a:r>
                <a:rPr lang="en-US" sz="700" b="1" kern="0" dirty="0">
                  <a:solidFill>
                    <a:srgbClr val="000000"/>
                  </a:solidFill>
                  <a:latin typeface="Arial"/>
                  <a:cs typeface="Arial"/>
                  <a:sym typeface="Arial"/>
                </a:rPr>
                <a:t>COFFEE N TEA SUPPLIES COMPANY</a:t>
              </a:r>
            </a:p>
          </p:txBody>
        </p:sp>
        <p:sp>
          <p:nvSpPr>
            <p:cNvPr id="81" name="矩形 80"/>
            <p:cNvSpPr/>
            <p:nvPr/>
          </p:nvSpPr>
          <p:spPr>
            <a:xfrm>
              <a:off x="5150359" y="6292436"/>
              <a:ext cx="1265013" cy="495021"/>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2.00%Cashback</a:t>
              </a:r>
            </a:p>
          </p:txBody>
        </p:sp>
      </p:grpSp>
      <p:grpSp>
        <p:nvGrpSpPr>
          <p:cNvPr id="17" name="群組 84"/>
          <p:cNvGrpSpPr/>
          <p:nvPr/>
        </p:nvGrpSpPr>
        <p:grpSpPr>
          <a:xfrm>
            <a:off x="5868146" y="2733677"/>
            <a:ext cx="755775" cy="631856"/>
            <a:chOff x="5164066" y="3212976"/>
            <a:chExt cx="1214758" cy="897519"/>
          </a:xfrm>
        </p:grpSpPr>
        <p:pic>
          <p:nvPicPr>
            <p:cNvPr id="1064" name="Picture 40" descr="https://img.shop.com/Image/topbrands/nmlogos_112364.gif"/>
            <p:cNvPicPr>
              <a:picLocks noChangeAspect="1" noChangeArrowheads="1"/>
            </p:cNvPicPr>
            <p:nvPr/>
          </p:nvPicPr>
          <p:blipFill>
            <a:blip r:embed="rId16" cstate="print"/>
            <a:srcRect/>
            <a:stretch>
              <a:fillRect/>
            </a:stretch>
          </p:blipFill>
          <p:spPr bwMode="auto">
            <a:xfrm>
              <a:off x="5164066" y="3212976"/>
              <a:ext cx="1173482" cy="528068"/>
            </a:xfrm>
            <a:prstGeom prst="rect">
              <a:avLst/>
            </a:prstGeom>
            <a:noFill/>
          </p:spPr>
        </p:pic>
        <p:sp>
          <p:nvSpPr>
            <p:cNvPr id="84" name="矩形 83"/>
            <p:cNvSpPr/>
            <p:nvPr/>
          </p:nvSpPr>
          <p:spPr>
            <a:xfrm>
              <a:off x="5204781" y="3717032"/>
              <a:ext cx="1174043" cy="393463"/>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5.00%Cashback</a:t>
              </a:r>
            </a:p>
          </p:txBody>
        </p:sp>
      </p:grpSp>
      <p:grpSp>
        <p:nvGrpSpPr>
          <p:cNvPr id="18" name="群組 91"/>
          <p:cNvGrpSpPr/>
          <p:nvPr/>
        </p:nvGrpSpPr>
        <p:grpSpPr>
          <a:xfrm>
            <a:off x="2465786" y="1767778"/>
            <a:ext cx="870218" cy="707502"/>
            <a:chOff x="3560053" y="908720"/>
            <a:chExt cx="1247998" cy="1152962"/>
          </a:xfrm>
        </p:grpSpPr>
        <p:pic>
          <p:nvPicPr>
            <p:cNvPr id="1068" name="Picture 44" descr="https://img.shop.com/Image/topbrands/nmlogos_113334.gif"/>
            <p:cNvPicPr>
              <a:picLocks noChangeAspect="1" noChangeArrowheads="1"/>
            </p:cNvPicPr>
            <p:nvPr/>
          </p:nvPicPr>
          <p:blipFill>
            <a:blip r:embed="rId17" cstate="print"/>
            <a:srcRect t="10800" b="13601"/>
            <a:stretch>
              <a:fillRect/>
            </a:stretch>
          </p:blipFill>
          <p:spPr bwMode="auto">
            <a:xfrm>
              <a:off x="3584848" y="908720"/>
              <a:ext cx="952500" cy="720080"/>
            </a:xfrm>
            <a:prstGeom prst="rect">
              <a:avLst/>
            </a:prstGeom>
            <a:noFill/>
          </p:spPr>
        </p:pic>
        <p:sp>
          <p:nvSpPr>
            <p:cNvPr id="90" name="矩形 89"/>
            <p:cNvSpPr/>
            <p:nvPr/>
          </p:nvSpPr>
          <p:spPr>
            <a:xfrm>
              <a:off x="3563886" y="1592586"/>
              <a:ext cx="1244165" cy="326014"/>
            </a:xfrm>
            <a:prstGeom prst="rect">
              <a:avLst/>
            </a:prstGeom>
          </p:spPr>
          <p:txBody>
            <a:bodyPr wrap="none">
              <a:spAutoFit/>
            </a:bodyPr>
            <a:lstStyle/>
            <a:p>
              <a:pPr defTabSz="685341" fontAlgn="base"/>
              <a:r>
                <a:rPr lang="en-US" sz="700" b="1" kern="0" dirty="0">
                  <a:solidFill>
                    <a:srgbClr val="000000"/>
                  </a:solidFill>
                  <a:latin typeface="Arial"/>
                  <a:cs typeface="Arial"/>
                  <a:sym typeface="Arial"/>
                </a:rPr>
                <a:t>The One Bakery</a:t>
              </a:r>
            </a:p>
          </p:txBody>
        </p:sp>
        <p:sp>
          <p:nvSpPr>
            <p:cNvPr id="91" name="矩形 90"/>
            <p:cNvSpPr/>
            <p:nvPr/>
          </p:nvSpPr>
          <p:spPr>
            <a:xfrm>
              <a:off x="3560053" y="1760746"/>
              <a:ext cx="1116918" cy="300936"/>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7.00%Cashback</a:t>
              </a:r>
            </a:p>
          </p:txBody>
        </p:sp>
      </p:grpSp>
      <p:grpSp>
        <p:nvGrpSpPr>
          <p:cNvPr id="19" name="群組 94"/>
          <p:cNvGrpSpPr/>
          <p:nvPr/>
        </p:nvGrpSpPr>
        <p:grpSpPr>
          <a:xfrm>
            <a:off x="7164317" y="4137952"/>
            <a:ext cx="836711" cy="702425"/>
            <a:chOff x="3851920" y="997187"/>
            <a:chExt cx="1382961" cy="1088547"/>
          </a:xfrm>
        </p:grpSpPr>
        <p:pic>
          <p:nvPicPr>
            <p:cNvPr id="1070" name="Picture 46" descr="https://img.shop.com/Image/topbrands/nmlogos_108615.gif"/>
            <p:cNvPicPr>
              <a:picLocks noChangeAspect="1" noChangeArrowheads="1"/>
            </p:cNvPicPr>
            <p:nvPr/>
          </p:nvPicPr>
          <p:blipFill>
            <a:blip r:embed="rId18" cstate="print"/>
            <a:srcRect/>
            <a:stretch>
              <a:fillRect/>
            </a:stretch>
          </p:blipFill>
          <p:spPr bwMode="auto">
            <a:xfrm>
              <a:off x="3851920" y="997187"/>
              <a:ext cx="1117476" cy="830126"/>
            </a:xfrm>
            <a:prstGeom prst="rect">
              <a:avLst/>
            </a:prstGeom>
            <a:noFill/>
          </p:spPr>
        </p:pic>
        <p:sp>
          <p:nvSpPr>
            <p:cNvPr id="94" name="矩形 93"/>
            <p:cNvSpPr/>
            <p:nvPr/>
          </p:nvSpPr>
          <p:spPr>
            <a:xfrm>
              <a:off x="3923927" y="1799557"/>
              <a:ext cx="1310954" cy="286177"/>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7.00%Cashback</a:t>
              </a:r>
            </a:p>
          </p:txBody>
        </p:sp>
      </p:grpSp>
      <p:grpSp>
        <p:nvGrpSpPr>
          <p:cNvPr id="20" name="群組 98"/>
          <p:cNvGrpSpPr/>
          <p:nvPr/>
        </p:nvGrpSpPr>
        <p:grpSpPr>
          <a:xfrm>
            <a:off x="3977935" y="897564"/>
            <a:ext cx="1159470" cy="572032"/>
            <a:chOff x="3995936" y="980728"/>
            <a:chExt cx="2012828" cy="1009883"/>
          </a:xfrm>
        </p:grpSpPr>
        <p:pic>
          <p:nvPicPr>
            <p:cNvPr id="1072" name="Picture 48" descr="https://img.shop.com/Image/topbrands/nmlogos_107159.gif"/>
            <p:cNvPicPr>
              <a:picLocks noChangeAspect="1" noChangeArrowheads="1"/>
            </p:cNvPicPr>
            <p:nvPr/>
          </p:nvPicPr>
          <p:blipFill>
            <a:blip r:embed="rId19" cstate="print"/>
            <a:srcRect/>
            <a:stretch>
              <a:fillRect/>
            </a:stretch>
          </p:blipFill>
          <p:spPr bwMode="auto">
            <a:xfrm>
              <a:off x="3995936" y="980728"/>
              <a:ext cx="1076325" cy="762000"/>
            </a:xfrm>
            <a:prstGeom prst="rect">
              <a:avLst/>
            </a:prstGeom>
            <a:noFill/>
          </p:spPr>
        </p:pic>
        <p:sp>
          <p:nvSpPr>
            <p:cNvPr id="97" name="矩形 96"/>
            <p:cNvSpPr/>
            <p:nvPr/>
          </p:nvSpPr>
          <p:spPr>
            <a:xfrm>
              <a:off x="4850564" y="1493837"/>
              <a:ext cx="1158200" cy="353183"/>
            </a:xfrm>
            <a:prstGeom prst="rect">
              <a:avLst/>
            </a:prstGeom>
          </p:spPr>
          <p:txBody>
            <a:bodyPr wrap="none">
              <a:spAutoFit/>
            </a:bodyPr>
            <a:lstStyle/>
            <a:p>
              <a:pPr defTabSz="685341" fontAlgn="base"/>
              <a:r>
                <a:rPr lang="en-US" sz="700" b="1" kern="0" dirty="0">
                  <a:solidFill>
                    <a:srgbClr val="000000"/>
                  </a:solidFill>
                  <a:latin typeface="Arial"/>
                  <a:cs typeface="Arial"/>
                  <a:sym typeface="Arial"/>
                </a:rPr>
                <a:t>Baby Satay</a:t>
              </a:r>
            </a:p>
          </p:txBody>
        </p:sp>
        <p:sp>
          <p:nvSpPr>
            <p:cNvPr id="98" name="矩形 97"/>
            <p:cNvSpPr/>
            <p:nvPr/>
          </p:nvSpPr>
          <p:spPr>
            <a:xfrm>
              <a:off x="4067941" y="1664596"/>
              <a:ext cx="1428058" cy="326015"/>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10.00%Cashback</a:t>
              </a:r>
            </a:p>
          </p:txBody>
        </p:sp>
      </p:grpSp>
      <p:grpSp>
        <p:nvGrpSpPr>
          <p:cNvPr id="21" name="群組 105"/>
          <p:cNvGrpSpPr/>
          <p:nvPr/>
        </p:nvGrpSpPr>
        <p:grpSpPr>
          <a:xfrm>
            <a:off x="1493658" y="1113616"/>
            <a:ext cx="810090" cy="558832"/>
            <a:chOff x="413765" y="1052736"/>
            <a:chExt cx="1535673" cy="1014695"/>
          </a:xfrm>
        </p:grpSpPr>
        <p:pic>
          <p:nvPicPr>
            <p:cNvPr id="1078" name="Picture 54" descr="å³æ¿å±é£å±"/>
            <p:cNvPicPr>
              <a:picLocks noChangeAspect="1" noChangeArrowheads="1"/>
            </p:cNvPicPr>
            <p:nvPr/>
          </p:nvPicPr>
          <p:blipFill>
            <a:blip r:embed="rId20" cstate="print"/>
            <a:srcRect/>
            <a:stretch>
              <a:fillRect/>
            </a:stretch>
          </p:blipFill>
          <p:spPr bwMode="auto">
            <a:xfrm>
              <a:off x="682637" y="1052736"/>
              <a:ext cx="822313" cy="780677"/>
            </a:xfrm>
            <a:prstGeom prst="rect">
              <a:avLst/>
            </a:prstGeom>
            <a:noFill/>
          </p:spPr>
        </p:pic>
        <p:sp>
          <p:nvSpPr>
            <p:cNvPr id="105" name="矩形 104"/>
            <p:cNvSpPr/>
            <p:nvPr/>
          </p:nvSpPr>
          <p:spPr>
            <a:xfrm>
              <a:off x="413765" y="1732125"/>
              <a:ext cx="1535673" cy="335306"/>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5.00%Cashback</a:t>
              </a:r>
            </a:p>
          </p:txBody>
        </p:sp>
      </p:grpSp>
      <p:grpSp>
        <p:nvGrpSpPr>
          <p:cNvPr id="22" name="群組 108"/>
          <p:cNvGrpSpPr/>
          <p:nvPr/>
        </p:nvGrpSpPr>
        <p:grpSpPr>
          <a:xfrm>
            <a:off x="3383868" y="3063112"/>
            <a:ext cx="702078" cy="758181"/>
            <a:chOff x="6008552" y="620689"/>
            <a:chExt cx="1514058" cy="1306230"/>
          </a:xfrm>
        </p:grpSpPr>
        <p:pic>
          <p:nvPicPr>
            <p:cNvPr id="1080" name="Picture 56" descr="å¤§ä¸åéå®¶"/>
            <p:cNvPicPr>
              <a:picLocks noChangeAspect="1" noChangeArrowheads="1"/>
            </p:cNvPicPr>
            <p:nvPr/>
          </p:nvPicPr>
          <p:blipFill>
            <a:blip r:embed="rId21" cstate="print"/>
            <a:srcRect/>
            <a:stretch>
              <a:fillRect/>
            </a:stretch>
          </p:blipFill>
          <p:spPr bwMode="auto">
            <a:xfrm>
              <a:off x="6265540" y="620689"/>
              <a:ext cx="864095" cy="864096"/>
            </a:xfrm>
            <a:prstGeom prst="rect">
              <a:avLst/>
            </a:prstGeom>
            <a:noFill/>
          </p:spPr>
        </p:pic>
        <p:sp>
          <p:nvSpPr>
            <p:cNvPr id="108" name="矩形 107"/>
            <p:cNvSpPr/>
            <p:nvPr/>
          </p:nvSpPr>
          <p:spPr>
            <a:xfrm>
              <a:off x="6008552" y="1449692"/>
              <a:ext cx="1514058" cy="477227"/>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2.00%Cashback</a:t>
              </a:r>
            </a:p>
          </p:txBody>
        </p:sp>
      </p:grpSp>
      <p:grpSp>
        <p:nvGrpSpPr>
          <p:cNvPr id="23" name="群組 112"/>
          <p:cNvGrpSpPr/>
          <p:nvPr/>
        </p:nvGrpSpPr>
        <p:grpSpPr>
          <a:xfrm>
            <a:off x="1385646" y="3489879"/>
            <a:ext cx="1744388" cy="958511"/>
            <a:chOff x="-176127" y="4365104"/>
            <a:chExt cx="3453909" cy="1489181"/>
          </a:xfrm>
        </p:grpSpPr>
        <p:pic>
          <p:nvPicPr>
            <p:cNvPr id="1082" name="Picture 58" descr="å°é®®æ¥å¼çèæ¼å¸å ´"/>
            <p:cNvPicPr>
              <a:picLocks noChangeAspect="1" noChangeArrowheads="1"/>
            </p:cNvPicPr>
            <p:nvPr/>
          </p:nvPicPr>
          <p:blipFill>
            <a:blip r:embed="rId22" cstate="print"/>
            <a:srcRect/>
            <a:stretch>
              <a:fillRect/>
            </a:stretch>
          </p:blipFill>
          <p:spPr bwMode="auto">
            <a:xfrm>
              <a:off x="179510" y="4365104"/>
              <a:ext cx="1062096" cy="936104"/>
            </a:xfrm>
            <a:prstGeom prst="rect">
              <a:avLst/>
            </a:prstGeom>
            <a:noFill/>
          </p:spPr>
        </p:pic>
        <p:sp>
          <p:nvSpPr>
            <p:cNvPr id="111" name="矩形 110"/>
            <p:cNvSpPr/>
            <p:nvPr/>
          </p:nvSpPr>
          <p:spPr>
            <a:xfrm>
              <a:off x="-176127" y="5261804"/>
              <a:ext cx="3453909" cy="310813"/>
            </a:xfrm>
            <a:prstGeom prst="rect">
              <a:avLst/>
            </a:prstGeom>
          </p:spPr>
          <p:txBody>
            <a:bodyPr wrap="none">
              <a:spAutoFit/>
            </a:bodyPr>
            <a:lstStyle/>
            <a:p>
              <a:pPr defTabSz="685341" fontAlgn="base"/>
              <a:r>
                <a:rPr lang="en-US" sz="700" b="1" kern="0" dirty="0">
                  <a:solidFill>
                    <a:srgbClr val="000000"/>
                  </a:solidFill>
                  <a:latin typeface="Arial"/>
                  <a:cs typeface="Arial"/>
                  <a:sym typeface="Arial"/>
                </a:rPr>
                <a:t>Sashi Japanese Yakiniku Restaurant</a:t>
              </a:r>
            </a:p>
          </p:txBody>
        </p:sp>
        <p:sp>
          <p:nvSpPr>
            <p:cNvPr id="112" name="矩形 111"/>
            <p:cNvSpPr/>
            <p:nvPr/>
          </p:nvSpPr>
          <p:spPr>
            <a:xfrm>
              <a:off x="55622" y="5423928"/>
              <a:ext cx="1478560" cy="430357"/>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5.00%Cashback</a:t>
              </a:r>
            </a:p>
          </p:txBody>
        </p:sp>
      </p:grpSp>
      <p:grpSp>
        <p:nvGrpSpPr>
          <p:cNvPr id="26" name="群組 120"/>
          <p:cNvGrpSpPr/>
          <p:nvPr/>
        </p:nvGrpSpPr>
        <p:grpSpPr>
          <a:xfrm>
            <a:off x="2627790" y="3543909"/>
            <a:ext cx="810089" cy="609579"/>
            <a:chOff x="3851920" y="3284984"/>
            <a:chExt cx="1157270" cy="877175"/>
          </a:xfrm>
        </p:grpSpPr>
        <p:pic>
          <p:nvPicPr>
            <p:cNvPr id="1090" name="Picture 66" descr="https://img.shop.com/Image/topbrands/nmlogos_117412.gif"/>
            <p:cNvPicPr>
              <a:picLocks noChangeAspect="1" noChangeArrowheads="1"/>
            </p:cNvPicPr>
            <p:nvPr/>
          </p:nvPicPr>
          <p:blipFill>
            <a:blip r:embed="rId23" cstate="print"/>
            <a:srcRect l="8825" t="9091" r="8383" b="9091"/>
            <a:stretch>
              <a:fillRect/>
            </a:stretch>
          </p:blipFill>
          <p:spPr bwMode="auto">
            <a:xfrm>
              <a:off x="3851920" y="3284984"/>
              <a:ext cx="1080120" cy="648072"/>
            </a:xfrm>
            <a:prstGeom prst="rect">
              <a:avLst/>
            </a:prstGeom>
            <a:noFill/>
          </p:spPr>
        </p:pic>
        <p:sp>
          <p:nvSpPr>
            <p:cNvPr id="120" name="矩形 119"/>
            <p:cNvSpPr/>
            <p:nvPr/>
          </p:nvSpPr>
          <p:spPr>
            <a:xfrm>
              <a:off x="3914874" y="3896427"/>
              <a:ext cx="1094316" cy="265732"/>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4.00%Cashback</a:t>
              </a:r>
            </a:p>
          </p:txBody>
        </p:sp>
      </p:grpSp>
      <p:grpSp>
        <p:nvGrpSpPr>
          <p:cNvPr id="27" name="群組 123"/>
          <p:cNvGrpSpPr/>
          <p:nvPr/>
        </p:nvGrpSpPr>
        <p:grpSpPr>
          <a:xfrm>
            <a:off x="6785000" y="3165825"/>
            <a:ext cx="841827" cy="667389"/>
            <a:chOff x="7668343" y="4005064"/>
            <a:chExt cx="1500167" cy="1138150"/>
          </a:xfrm>
        </p:grpSpPr>
        <p:pic>
          <p:nvPicPr>
            <p:cNvPr id="1092" name="Picture 68" descr="æ²³å¤¢æ³°è¶é¤å»³"/>
            <p:cNvPicPr>
              <a:picLocks noChangeAspect="1" noChangeArrowheads="1"/>
            </p:cNvPicPr>
            <p:nvPr/>
          </p:nvPicPr>
          <p:blipFill>
            <a:blip r:embed="rId24" cstate="print"/>
            <a:srcRect l="3780" t="12393" r="9281" b="13247"/>
            <a:stretch>
              <a:fillRect/>
            </a:stretch>
          </p:blipFill>
          <p:spPr bwMode="auto">
            <a:xfrm>
              <a:off x="7668343" y="4005064"/>
              <a:ext cx="1500167" cy="782696"/>
            </a:xfrm>
            <a:prstGeom prst="rect">
              <a:avLst/>
            </a:prstGeom>
            <a:noFill/>
          </p:spPr>
        </p:pic>
        <p:sp>
          <p:nvSpPr>
            <p:cNvPr id="123" name="矩形 122"/>
            <p:cNvSpPr/>
            <p:nvPr/>
          </p:nvSpPr>
          <p:spPr>
            <a:xfrm>
              <a:off x="7938682" y="4670826"/>
              <a:ext cx="1159725" cy="472388"/>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5.00%Cashback</a:t>
              </a:r>
            </a:p>
          </p:txBody>
        </p:sp>
      </p:grpSp>
      <p:grpSp>
        <p:nvGrpSpPr>
          <p:cNvPr id="28" name="群組 127"/>
          <p:cNvGrpSpPr/>
          <p:nvPr/>
        </p:nvGrpSpPr>
        <p:grpSpPr>
          <a:xfrm>
            <a:off x="3221853" y="1491689"/>
            <a:ext cx="1676680" cy="668311"/>
            <a:chOff x="2915816" y="1187699"/>
            <a:chExt cx="2235573" cy="891077"/>
          </a:xfrm>
        </p:grpSpPr>
        <p:pic>
          <p:nvPicPr>
            <p:cNvPr id="1094" name="Picture 70" descr="çç³æç"/>
            <p:cNvPicPr>
              <a:picLocks noChangeAspect="1" noChangeArrowheads="1"/>
            </p:cNvPicPr>
            <p:nvPr/>
          </p:nvPicPr>
          <p:blipFill>
            <a:blip r:embed="rId25" cstate="print"/>
            <a:srcRect/>
            <a:stretch>
              <a:fillRect/>
            </a:stretch>
          </p:blipFill>
          <p:spPr bwMode="auto">
            <a:xfrm>
              <a:off x="2915816" y="1187699"/>
              <a:ext cx="1333500" cy="552451"/>
            </a:xfrm>
            <a:prstGeom prst="rect">
              <a:avLst/>
            </a:prstGeom>
            <a:noFill/>
          </p:spPr>
        </p:pic>
        <p:sp>
          <p:nvSpPr>
            <p:cNvPr id="126" name="矩形 125"/>
            <p:cNvSpPr/>
            <p:nvPr/>
          </p:nvSpPr>
          <p:spPr>
            <a:xfrm>
              <a:off x="3203848" y="1556793"/>
              <a:ext cx="1947541" cy="266739"/>
            </a:xfrm>
            <a:prstGeom prst="rect">
              <a:avLst/>
            </a:prstGeom>
          </p:spPr>
          <p:txBody>
            <a:bodyPr wrap="none">
              <a:spAutoFit/>
            </a:bodyPr>
            <a:lstStyle/>
            <a:p>
              <a:pPr defTabSz="685341" fontAlgn="base"/>
              <a:r>
                <a:rPr lang="en-US" sz="700" b="1" kern="0" dirty="0">
                  <a:solidFill>
                    <a:srgbClr val="000000"/>
                  </a:solidFill>
                  <a:latin typeface="Arial"/>
                  <a:cs typeface="Arial"/>
                  <a:sym typeface="Arial"/>
                </a:rPr>
                <a:t>Gyuseki Japanese Restaurant</a:t>
              </a:r>
            </a:p>
          </p:txBody>
        </p:sp>
        <p:sp>
          <p:nvSpPr>
            <p:cNvPr id="127" name="矩形 126"/>
            <p:cNvSpPr/>
            <p:nvPr/>
          </p:nvSpPr>
          <p:spPr>
            <a:xfrm>
              <a:off x="3105097" y="1709446"/>
              <a:ext cx="953675" cy="369330"/>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5.00%Cashback</a:t>
              </a:r>
            </a:p>
          </p:txBody>
        </p:sp>
      </p:grpSp>
      <p:grpSp>
        <p:nvGrpSpPr>
          <p:cNvPr id="31" name="群組 131"/>
          <p:cNvGrpSpPr/>
          <p:nvPr/>
        </p:nvGrpSpPr>
        <p:grpSpPr>
          <a:xfrm>
            <a:off x="2843836" y="4299918"/>
            <a:ext cx="768159" cy="756469"/>
            <a:chOff x="1567135" y="5301208"/>
            <a:chExt cx="1619020" cy="1525201"/>
          </a:xfrm>
        </p:grpSpPr>
        <p:pic>
          <p:nvPicPr>
            <p:cNvPr id="1096" name="Picture 72" descr="çèæµ·é®®éå®¶"/>
            <p:cNvPicPr>
              <a:picLocks noChangeAspect="1" noChangeArrowheads="1"/>
            </p:cNvPicPr>
            <p:nvPr/>
          </p:nvPicPr>
          <p:blipFill>
            <a:blip r:embed="rId26" cstate="print"/>
            <a:srcRect/>
            <a:stretch>
              <a:fillRect/>
            </a:stretch>
          </p:blipFill>
          <p:spPr bwMode="auto">
            <a:xfrm>
              <a:off x="1835696" y="5301208"/>
              <a:ext cx="939765" cy="792088"/>
            </a:xfrm>
            <a:prstGeom prst="rect">
              <a:avLst/>
            </a:prstGeom>
            <a:noFill/>
          </p:spPr>
        </p:pic>
        <p:sp>
          <p:nvSpPr>
            <p:cNvPr id="130" name="矩形 129"/>
            <p:cNvSpPr/>
            <p:nvPr/>
          </p:nvSpPr>
          <p:spPr>
            <a:xfrm>
              <a:off x="1567135" y="6057080"/>
              <a:ext cx="1619020" cy="403353"/>
            </a:xfrm>
            <a:prstGeom prst="rect">
              <a:avLst/>
            </a:prstGeom>
          </p:spPr>
          <p:txBody>
            <a:bodyPr wrap="none">
              <a:spAutoFit/>
            </a:bodyPr>
            <a:lstStyle/>
            <a:p>
              <a:pPr defTabSz="685341" fontAlgn="base"/>
              <a:r>
                <a:rPr lang="en-US" sz="700" b="1" kern="0" dirty="0">
                  <a:solidFill>
                    <a:srgbClr val="000000"/>
                  </a:solidFill>
                  <a:latin typeface="Arial"/>
                  <a:cs typeface="Arial"/>
                  <a:sym typeface="Arial"/>
                </a:rPr>
                <a:t>Royal Garden</a:t>
              </a:r>
            </a:p>
          </p:txBody>
        </p:sp>
        <p:sp>
          <p:nvSpPr>
            <p:cNvPr id="131" name="矩形 130"/>
            <p:cNvSpPr/>
            <p:nvPr/>
          </p:nvSpPr>
          <p:spPr>
            <a:xfrm>
              <a:off x="1667968" y="6267921"/>
              <a:ext cx="1351608" cy="558488"/>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2.00%Cashback</a:t>
              </a:r>
            </a:p>
          </p:txBody>
        </p:sp>
      </p:grpSp>
      <p:grpSp>
        <p:nvGrpSpPr>
          <p:cNvPr id="32" name="群組 134"/>
          <p:cNvGrpSpPr/>
          <p:nvPr/>
        </p:nvGrpSpPr>
        <p:grpSpPr>
          <a:xfrm>
            <a:off x="5382092" y="3435683"/>
            <a:ext cx="1000125" cy="366741"/>
            <a:chOff x="5436096" y="4725144"/>
            <a:chExt cx="1333500" cy="488989"/>
          </a:xfrm>
        </p:grpSpPr>
        <p:pic>
          <p:nvPicPr>
            <p:cNvPr id="1098" name="Picture 74" descr="https://img.shop.com/Image/topbrands/nmlogos_114115.gif"/>
            <p:cNvPicPr>
              <a:picLocks noChangeAspect="1" noChangeArrowheads="1"/>
            </p:cNvPicPr>
            <p:nvPr/>
          </p:nvPicPr>
          <p:blipFill>
            <a:blip r:embed="rId27" cstate="print"/>
            <a:srcRect/>
            <a:stretch>
              <a:fillRect/>
            </a:stretch>
          </p:blipFill>
          <p:spPr bwMode="auto">
            <a:xfrm>
              <a:off x="5436096" y="4725144"/>
              <a:ext cx="1333500" cy="285750"/>
            </a:xfrm>
            <a:prstGeom prst="rect">
              <a:avLst/>
            </a:prstGeom>
            <a:noFill/>
          </p:spPr>
        </p:pic>
        <p:sp>
          <p:nvSpPr>
            <p:cNvPr id="134" name="矩形 133"/>
            <p:cNvSpPr/>
            <p:nvPr/>
          </p:nvSpPr>
          <p:spPr>
            <a:xfrm>
              <a:off x="5580112" y="4967911"/>
              <a:ext cx="1031443" cy="246222"/>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5.00%Cashback</a:t>
              </a:r>
            </a:p>
          </p:txBody>
        </p:sp>
      </p:grpSp>
      <p:grpSp>
        <p:nvGrpSpPr>
          <p:cNvPr id="33" name="群組 137"/>
          <p:cNvGrpSpPr/>
          <p:nvPr/>
        </p:nvGrpSpPr>
        <p:grpSpPr>
          <a:xfrm>
            <a:off x="6246186" y="1761661"/>
            <a:ext cx="756084" cy="675098"/>
            <a:chOff x="6660232" y="2060848"/>
            <a:chExt cx="1008112" cy="900131"/>
          </a:xfrm>
        </p:grpSpPr>
        <p:pic>
          <p:nvPicPr>
            <p:cNvPr id="1100" name="Picture 76" descr="å°æ¡åå¡å®¤"/>
            <p:cNvPicPr>
              <a:picLocks noChangeAspect="1" noChangeArrowheads="1"/>
            </p:cNvPicPr>
            <p:nvPr/>
          </p:nvPicPr>
          <p:blipFill>
            <a:blip r:embed="rId28" cstate="print"/>
            <a:srcRect/>
            <a:stretch>
              <a:fillRect/>
            </a:stretch>
          </p:blipFill>
          <p:spPr bwMode="auto">
            <a:xfrm>
              <a:off x="6662018" y="2060848"/>
              <a:ext cx="971673" cy="576064"/>
            </a:xfrm>
            <a:prstGeom prst="rect">
              <a:avLst/>
            </a:prstGeom>
            <a:noFill/>
          </p:spPr>
        </p:pic>
        <p:sp>
          <p:nvSpPr>
            <p:cNvPr id="137" name="矩形 136"/>
            <p:cNvSpPr/>
            <p:nvPr/>
          </p:nvSpPr>
          <p:spPr>
            <a:xfrm>
              <a:off x="6660232" y="2591647"/>
              <a:ext cx="1008112" cy="369332"/>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4.00%Cashback</a:t>
              </a:r>
            </a:p>
          </p:txBody>
        </p:sp>
      </p:grpSp>
      <p:grpSp>
        <p:nvGrpSpPr>
          <p:cNvPr id="34" name="群組 140"/>
          <p:cNvGrpSpPr/>
          <p:nvPr/>
        </p:nvGrpSpPr>
        <p:grpSpPr>
          <a:xfrm>
            <a:off x="2357754" y="2644153"/>
            <a:ext cx="702078" cy="853098"/>
            <a:chOff x="4164663" y="4869160"/>
            <a:chExt cx="1184101" cy="1985751"/>
          </a:xfrm>
        </p:grpSpPr>
        <p:pic>
          <p:nvPicPr>
            <p:cNvPr id="1102" name="Picture 78" descr="é¾éå®¢æ£§"/>
            <p:cNvPicPr>
              <a:picLocks noChangeAspect="1" noChangeArrowheads="1"/>
            </p:cNvPicPr>
            <p:nvPr/>
          </p:nvPicPr>
          <p:blipFill>
            <a:blip r:embed="rId29" cstate="print"/>
            <a:srcRect/>
            <a:stretch>
              <a:fillRect/>
            </a:stretch>
          </p:blipFill>
          <p:spPr bwMode="auto">
            <a:xfrm>
              <a:off x="4427984" y="4869160"/>
              <a:ext cx="736476" cy="1472952"/>
            </a:xfrm>
            <a:prstGeom prst="rect">
              <a:avLst/>
            </a:prstGeom>
            <a:noFill/>
          </p:spPr>
        </p:pic>
        <p:sp>
          <p:nvSpPr>
            <p:cNvPr id="140" name="矩形 139"/>
            <p:cNvSpPr/>
            <p:nvPr/>
          </p:nvSpPr>
          <p:spPr>
            <a:xfrm>
              <a:off x="4164663" y="6210142"/>
              <a:ext cx="1184101" cy="644769"/>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5.00%Cashback</a:t>
              </a:r>
            </a:p>
          </p:txBody>
        </p:sp>
      </p:grpSp>
      <p:grpSp>
        <p:nvGrpSpPr>
          <p:cNvPr id="35" name="群組 146"/>
          <p:cNvGrpSpPr/>
          <p:nvPr/>
        </p:nvGrpSpPr>
        <p:grpSpPr>
          <a:xfrm>
            <a:off x="4950070" y="3921940"/>
            <a:ext cx="756085" cy="758348"/>
            <a:chOff x="4671167" y="5445224"/>
            <a:chExt cx="1136920" cy="1162332"/>
          </a:xfrm>
        </p:grpSpPr>
        <p:pic>
          <p:nvPicPr>
            <p:cNvPr id="1106" name="Picture 82" descr="https://img.shop.com/Image/topbrands/nmlogos_111319.gif"/>
            <p:cNvPicPr>
              <a:picLocks noChangeAspect="1" noChangeArrowheads="1"/>
            </p:cNvPicPr>
            <p:nvPr/>
          </p:nvPicPr>
          <p:blipFill>
            <a:blip r:embed="rId30" cstate="print"/>
            <a:srcRect/>
            <a:stretch>
              <a:fillRect/>
            </a:stretch>
          </p:blipFill>
          <p:spPr bwMode="auto">
            <a:xfrm>
              <a:off x="4788024" y="5445224"/>
              <a:ext cx="762000" cy="762000"/>
            </a:xfrm>
            <a:prstGeom prst="rect">
              <a:avLst/>
            </a:prstGeom>
            <a:noFill/>
          </p:spPr>
        </p:pic>
        <p:sp>
          <p:nvSpPr>
            <p:cNvPr id="146" name="矩形 145"/>
            <p:cNvSpPr/>
            <p:nvPr/>
          </p:nvSpPr>
          <p:spPr>
            <a:xfrm>
              <a:off x="4671167" y="6182995"/>
              <a:ext cx="1136920" cy="424561"/>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5.00%Cashback</a:t>
              </a:r>
            </a:p>
          </p:txBody>
        </p:sp>
      </p:grpSp>
      <p:grpSp>
        <p:nvGrpSpPr>
          <p:cNvPr id="104" name="群組 103"/>
          <p:cNvGrpSpPr/>
          <p:nvPr/>
        </p:nvGrpSpPr>
        <p:grpSpPr>
          <a:xfrm>
            <a:off x="2465771" y="1005576"/>
            <a:ext cx="1070860" cy="454696"/>
            <a:chOff x="1691680" y="1052736"/>
            <a:chExt cx="1427817" cy="606261"/>
          </a:xfrm>
        </p:grpSpPr>
        <p:pic>
          <p:nvPicPr>
            <p:cNvPr id="36" name="Picture 2" descr="https://img.shop.com/Image/topbrands/nmlogos_118860.gif"/>
            <p:cNvPicPr>
              <a:picLocks noChangeAspect="1" noChangeArrowheads="1"/>
            </p:cNvPicPr>
            <p:nvPr/>
          </p:nvPicPr>
          <p:blipFill>
            <a:blip r:embed="rId31" cstate="print"/>
            <a:srcRect l="31646" r="30854"/>
            <a:stretch>
              <a:fillRect/>
            </a:stretch>
          </p:blipFill>
          <p:spPr bwMode="auto">
            <a:xfrm>
              <a:off x="1691680" y="1052736"/>
              <a:ext cx="630070" cy="360040"/>
            </a:xfrm>
            <a:prstGeom prst="rect">
              <a:avLst/>
            </a:prstGeom>
            <a:noFill/>
          </p:spPr>
        </p:pic>
        <p:sp>
          <p:nvSpPr>
            <p:cNvPr id="102" name="矩形 101"/>
            <p:cNvSpPr/>
            <p:nvPr/>
          </p:nvSpPr>
          <p:spPr>
            <a:xfrm>
              <a:off x="2195737" y="1188115"/>
              <a:ext cx="923760" cy="266740"/>
            </a:xfrm>
            <a:prstGeom prst="rect">
              <a:avLst/>
            </a:prstGeom>
          </p:spPr>
          <p:txBody>
            <a:bodyPr wrap="none">
              <a:spAutoFit/>
            </a:bodyPr>
            <a:lstStyle/>
            <a:p>
              <a:pPr defTabSz="685341" fontAlgn="base"/>
              <a:r>
                <a:rPr lang="en-US" sz="700" b="1" kern="0" dirty="0">
                  <a:solidFill>
                    <a:srgbClr val="000000"/>
                  </a:solidFill>
                  <a:latin typeface="Arial"/>
                  <a:cs typeface="Arial"/>
                  <a:sym typeface="Arial"/>
                </a:rPr>
                <a:t>Bon Appetit</a:t>
              </a:r>
            </a:p>
          </p:txBody>
        </p:sp>
        <p:sp>
          <p:nvSpPr>
            <p:cNvPr id="103" name="矩形 102"/>
            <p:cNvSpPr/>
            <p:nvPr/>
          </p:nvSpPr>
          <p:spPr>
            <a:xfrm>
              <a:off x="1763688" y="1412776"/>
              <a:ext cx="1107319" cy="246221"/>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4.00%Cashback</a:t>
              </a:r>
            </a:p>
          </p:txBody>
        </p:sp>
      </p:grpSp>
      <p:grpSp>
        <p:nvGrpSpPr>
          <p:cNvPr id="109" name="群組 108"/>
          <p:cNvGrpSpPr/>
          <p:nvPr/>
        </p:nvGrpSpPr>
        <p:grpSpPr>
          <a:xfrm>
            <a:off x="3437874" y="2409707"/>
            <a:ext cx="1287022" cy="526663"/>
            <a:chOff x="5652120" y="5085184"/>
            <a:chExt cx="2024515" cy="884425"/>
          </a:xfrm>
        </p:grpSpPr>
        <p:pic>
          <p:nvPicPr>
            <p:cNvPr id="1028" name="Picture 4" descr="æ¦å¥ç«é"/>
            <p:cNvPicPr>
              <a:picLocks noChangeAspect="1" noChangeArrowheads="1"/>
            </p:cNvPicPr>
            <p:nvPr/>
          </p:nvPicPr>
          <p:blipFill>
            <a:blip r:embed="rId32" cstate="print"/>
            <a:srcRect l="30751" r="32347" b="-455"/>
            <a:stretch>
              <a:fillRect/>
            </a:stretch>
          </p:blipFill>
          <p:spPr bwMode="auto">
            <a:xfrm>
              <a:off x="5652120" y="5085184"/>
              <a:ext cx="761227" cy="444049"/>
            </a:xfrm>
            <a:prstGeom prst="rect">
              <a:avLst/>
            </a:prstGeom>
            <a:noFill/>
          </p:spPr>
        </p:pic>
        <p:sp>
          <p:nvSpPr>
            <p:cNvPr id="106" name="矩形 105"/>
            <p:cNvSpPr/>
            <p:nvPr/>
          </p:nvSpPr>
          <p:spPr>
            <a:xfrm>
              <a:off x="6286751" y="5301211"/>
              <a:ext cx="1389884" cy="335952"/>
            </a:xfrm>
            <a:prstGeom prst="rect">
              <a:avLst/>
            </a:prstGeom>
          </p:spPr>
          <p:txBody>
            <a:bodyPr wrap="none">
              <a:spAutoFit/>
            </a:bodyPr>
            <a:lstStyle/>
            <a:p>
              <a:pPr defTabSz="685341" fontAlgn="base"/>
              <a:r>
                <a:rPr lang="en-US" sz="700" b="1" kern="0" dirty="0">
                  <a:solidFill>
                    <a:srgbClr val="000000"/>
                  </a:solidFill>
                  <a:latin typeface="Arial"/>
                  <a:cs typeface="Arial"/>
                  <a:sym typeface="Arial"/>
                </a:rPr>
                <a:t>Dan Gor Hot Pot</a:t>
              </a:r>
            </a:p>
          </p:txBody>
        </p:sp>
        <p:sp>
          <p:nvSpPr>
            <p:cNvPr id="107" name="矩形 106"/>
            <p:cNvSpPr/>
            <p:nvPr/>
          </p:nvSpPr>
          <p:spPr>
            <a:xfrm>
              <a:off x="5652120" y="5504445"/>
              <a:ext cx="1107320" cy="465164"/>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4.00%Cashback</a:t>
              </a:r>
            </a:p>
          </p:txBody>
        </p:sp>
      </p:grpSp>
      <p:grpSp>
        <p:nvGrpSpPr>
          <p:cNvPr id="113" name="群組 112"/>
          <p:cNvGrpSpPr/>
          <p:nvPr/>
        </p:nvGrpSpPr>
        <p:grpSpPr>
          <a:xfrm>
            <a:off x="4247964" y="1653700"/>
            <a:ext cx="1376745" cy="676887"/>
            <a:chOff x="4139952" y="2204864"/>
            <a:chExt cx="1835664" cy="902514"/>
          </a:xfrm>
        </p:grpSpPr>
        <p:pic>
          <p:nvPicPr>
            <p:cNvPr id="1042" name="Picture 18" descr="https://img.shop.com/Image/topbrands/nmlogos_116889.gif"/>
            <p:cNvPicPr>
              <a:picLocks noChangeAspect="1" noChangeArrowheads="1"/>
            </p:cNvPicPr>
            <p:nvPr/>
          </p:nvPicPr>
          <p:blipFill>
            <a:blip r:embed="rId33" cstate="print"/>
            <a:srcRect/>
            <a:stretch>
              <a:fillRect/>
            </a:stretch>
          </p:blipFill>
          <p:spPr bwMode="auto">
            <a:xfrm>
              <a:off x="4139952" y="2204864"/>
              <a:ext cx="1072707" cy="586581"/>
            </a:xfrm>
            <a:prstGeom prst="rect">
              <a:avLst/>
            </a:prstGeom>
            <a:noFill/>
          </p:spPr>
        </p:pic>
        <p:sp>
          <p:nvSpPr>
            <p:cNvPr id="48" name="矩形 47"/>
            <p:cNvSpPr/>
            <p:nvPr/>
          </p:nvSpPr>
          <p:spPr>
            <a:xfrm>
              <a:off x="4274915" y="2861157"/>
              <a:ext cx="1157174" cy="246221"/>
            </a:xfrm>
            <a:prstGeom prst="rect">
              <a:avLst/>
            </a:prstGeom>
          </p:spPr>
          <p:txBody>
            <a:bodyPr wrap="square">
              <a:spAutoFit/>
            </a:bodyPr>
            <a:lstStyle/>
            <a:p>
              <a:pPr defTabSz="685341" fontAlgn="base"/>
              <a:r>
                <a:rPr lang="en-US" sz="600" b="1" kern="0" dirty="0">
                  <a:solidFill>
                    <a:srgbClr val="000000"/>
                  </a:solidFill>
                  <a:latin typeface="Arial"/>
                  <a:cs typeface="Arial"/>
                  <a:sym typeface="Arial"/>
                </a:rPr>
                <a:t>3.0%Cashback</a:t>
              </a:r>
            </a:p>
          </p:txBody>
        </p:sp>
        <p:sp>
          <p:nvSpPr>
            <p:cNvPr id="49" name="矩形 48"/>
            <p:cNvSpPr/>
            <p:nvPr/>
          </p:nvSpPr>
          <p:spPr>
            <a:xfrm>
              <a:off x="4865909" y="2348546"/>
              <a:ext cx="1109707" cy="266739"/>
            </a:xfrm>
            <a:prstGeom prst="rect">
              <a:avLst/>
            </a:prstGeom>
          </p:spPr>
          <p:txBody>
            <a:bodyPr wrap="none">
              <a:spAutoFit/>
            </a:bodyPr>
            <a:lstStyle/>
            <a:p>
              <a:pPr defTabSz="685341" fontAlgn="base"/>
              <a:r>
                <a:rPr lang="en-US" sz="700" b="1" kern="0" dirty="0">
                  <a:solidFill>
                    <a:srgbClr val="000000"/>
                  </a:solidFill>
                  <a:latin typeface="Arial"/>
                  <a:cs typeface="Arial"/>
                  <a:sym typeface="Arial"/>
                </a:rPr>
                <a:t>Café 8 Degrees</a:t>
              </a:r>
            </a:p>
          </p:txBody>
        </p:sp>
        <p:sp>
          <p:nvSpPr>
            <p:cNvPr id="110" name="矩形 109"/>
            <p:cNvSpPr/>
            <p:nvPr/>
          </p:nvSpPr>
          <p:spPr>
            <a:xfrm>
              <a:off x="4283968" y="2708920"/>
              <a:ext cx="1220849" cy="246221"/>
            </a:xfrm>
            <a:prstGeom prst="rect">
              <a:avLst/>
            </a:prstGeom>
          </p:spPr>
          <p:txBody>
            <a:bodyPr wrap="none">
              <a:spAutoFit/>
            </a:bodyPr>
            <a:lstStyle/>
            <a:p>
              <a:pPr defTabSz="685341" fontAlgn="base"/>
              <a:r>
                <a:rPr lang="en-US" sz="600" b="1" kern="0" dirty="0">
                  <a:solidFill>
                    <a:srgbClr val="000000"/>
                  </a:solidFill>
                  <a:latin typeface="Arial"/>
                  <a:cs typeface="Arial"/>
                  <a:sym typeface="Arial"/>
                </a:rPr>
                <a:t>Harbour Plaza Hotel</a:t>
              </a:r>
            </a:p>
          </p:txBody>
        </p:sp>
      </p:grpSp>
      <p:sp>
        <p:nvSpPr>
          <p:cNvPr id="6" name="矩形 5">
            <a:extLst>
              <a:ext uri="{FF2B5EF4-FFF2-40B4-BE49-F238E27FC236}">
                <a16:creationId xmlns:a16="http://schemas.microsoft.com/office/drawing/2014/main" xmlns="" id="{95606366-A9F5-4CA3-916C-AF168CD637EB}"/>
              </a:ext>
            </a:extLst>
          </p:cNvPr>
          <p:cNvSpPr/>
          <p:nvPr/>
        </p:nvSpPr>
        <p:spPr>
          <a:xfrm>
            <a:off x="-15620" y="96353"/>
            <a:ext cx="9159620" cy="715581"/>
          </a:xfrm>
          <a:prstGeom prst="rect">
            <a:avLst/>
          </a:prstGeom>
        </p:spPr>
        <p:txBody>
          <a:bodyPr wrap="square" lIns="91386" tIns="45693" rIns="91386" bIns="45693">
            <a:spAutoFit/>
          </a:bodyPr>
          <a:lstStyle/>
          <a:p>
            <a:pPr algn="ctr" defTabSz="685341"/>
            <a:r>
              <a:rPr lang="en-US" sz="4000" b="1" kern="0" dirty="0">
                <a:solidFill>
                  <a:srgbClr val="00B0F0"/>
                </a:solidFill>
                <a:effectLst>
                  <a:outerShdw blurRad="38100" dist="38100" dir="2700000" algn="tl">
                    <a:srgbClr val="000000">
                      <a:alpha val="43137"/>
                    </a:srgbClr>
                  </a:outerShdw>
                </a:effectLst>
                <a:latin typeface="微軟正黑體" pitchFamily="18" charset="0"/>
                <a:cs typeface="Arial"/>
                <a:sym typeface="Arial"/>
              </a:rPr>
              <a:t>Food related Partner Stores</a:t>
            </a:r>
          </a:p>
        </p:txBody>
      </p:sp>
    </p:spTree>
    <p:extLst>
      <p:ext uri="{BB962C8B-B14F-4D97-AF65-F5344CB8AC3E}">
        <p14:creationId xmlns:p14="http://schemas.microsoft.com/office/powerpoint/2010/main" val="3465771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grpSp>
        <p:nvGrpSpPr>
          <p:cNvPr id="16" name="Group 15"/>
          <p:cNvGrpSpPr/>
          <p:nvPr/>
        </p:nvGrpSpPr>
        <p:grpSpPr>
          <a:xfrm>
            <a:off x="0" y="-23053"/>
            <a:ext cx="9144000" cy="5143500"/>
            <a:chOff x="0" y="-23053"/>
            <a:chExt cx="9144000" cy="5143500"/>
          </a:xfrm>
        </p:grpSpPr>
        <p:sp>
          <p:nvSpPr>
            <p:cNvPr id="706" name="Shape 706"/>
            <p:cNvSpPr/>
            <p:nvPr/>
          </p:nvSpPr>
          <p:spPr>
            <a:xfrm>
              <a:off x="0" y="-23053"/>
              <a:ext cx="9144000" cy="5143500"/>
            </a:xfrm>
            <a:prstGeom prst="rect">
              <a:avLst/>
            </a:prstGeom>
            <a:solidFill>
              <a:schemeClr val="lt1"/>
            </a:solidFill>
            <a:ln>
              <a:noFill/>
            </a:ln>
          </p:spPr>
          <p:txBody>
            <a:bodyPr wrap="square" lIns="91425" tIns="45700" rIns="91425" bIns="45700" anchor="ctr" anchorCtr="0">
              <a:noAutofit/>
            </a:bodyPr>
            <a:lstStyle/>
            <a:p>
              <a:pPr algn="ctr" defTabSz="913748"/>
              <a:r>
                <a:rPr lang="en-US" b="1" kern="0" dirty="0">
                  <a:solidFill>
                    <a:srgbClr val="000000">
                      <a:lumMod val="75000"/>
                      <a:lumOff val="25000"/>
                    </a:srgbClr>
                  </a:solidFill>
                  <a:cs typeface="Arial"/>
                  <a:sym typeface="Arial"/>
                </a:rPr>
                <a:t>Shopping Annuity™</a:t>
              </a:r>
            </a:p>
          </p:txBody>
        </p:sp>
        <p:grpSp>
          <p:nvGrpSpPr>
            <p:cNvPr id="6" name="群組 5"/>
            <p:cNvGrpSpPr/>
            <p:nvPr/>
          </p:nvGrpSpPr>
          <p:grpSpPr>
            <a:xfrm>
              <a:off x="844062" y="1252733"/>
              <a:ext cx="7455876" cy="2591929"/>
              <a:chOff x="793131" y="1180931"/>
              <a:chExt cx="7455876" cy="2591929"/>
            </a:xfrm>
          </p:grpSpPr>
          <p:pic>
            <p:nvPicPr>
              <p:cNvPr id="707" name="Shape 707"/>
              <p:cNvPicPr preferRelativeResize="0"/>
              <p:nvPr/>
            </p:nvPicPr>
            <p:blipFill rotWithShape="1">
              <a:blip r:embed="rId3">
                <a:alphaModFix/>
              </a:blip>
              <a:srcRect/>
              <a:stretch/>
            </p:blipFill>
            <p:spPr>
              <a:xfrm>
                <a:off x="793131" y="1180931"/>
                <a:ext cx="7455876" cy="2591929"/>
              </a:xfrm>
              <a:prstGeom prst="rect">
                <a:avLst/>
              </a:prstGeom>
              <a:noFill/>
              <a:ln>
                <a:noFill/>
              </a:ln>
            </p:spPr>
          </p:pic>
          <p:sp>
            <p:nvSpPr>
              <p:cNvPr id="4" name="矩形 3"/>
              <p:cNvSpPr/>
              <p:nvPr/>
            </p:nvSpPr>
            <p:spPr>
              <a:xfrm>
                <a:off x="4118642" y="3388659"/>
                <a:ext cx="560934" cy="330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48"/>
                <a:endParaRPr lang="zh-HK" altLang="en-US" sz="1400" kern="0">
                  <a:solidFill>
                    <a:srgbClr val="FFFFFF"/>
                  </a:solidFill>
                  <a:latin typeface="微軟正黑體" panose="020B0604030504040204" pitchFamily="34" charset="-120"/>
                  <a:ea typeface="微軟正黑體" panose="020B0604030504040204" pitchFamily="34" charset="-120"/>
                  <a:sym typeface="Arial"/>
                </a:endParaRPr>
              </a:p>
            </p:txBody>
          </p:sp>
        </p:grpSp>
        <p:sp>
          <p:nvSpPr>
            <p:cNvPr id="2" name="TextBox 1"/>
            <p:cNvSpPr txBox="1"/>
            <p:nvPr/>
          </p:nvSpPr>
          <p:spPr>
            <a:xfrm>
              <a:off x="3331910" y="570251"/>
              <a:ext cx="5444119" cy="1754326"/>
            </a:xfrm>
            <a:prstGeom prst="rect">
              <a:avLst/>
            </a:prstGeom>
            <a:noFill/>
          </p:spPr>
          <p:txBody>
            <a:bodyPr wrap="none" rtlCol="0">
              <a:spAutoFit/>
            </a:bodyPr>
            <a:lstStyle/>
            <a:p>
              <a:pPr defTabSz="913748"/>
              <a:r>
                <a:rPr lang="en-US" sz="3200" kern="0" dirty="0">
                  <a:solidFill>
                    <a:srgbClr val="000000"/>
                  </a:solidFill>
                  <a:effectLst>
                    <a:outerShdw blurRad="50800" dist="38100" dir="5400000" algn="t" rotWithShape="0">
                      <a:prstClr val="black">
                        <a:alpha val="40000"/>
                      </a:prstClr>
                    </a:outerShdw>
                  </a:effectLst>
                  <a:latin typeface="微軟正黑體" pitchFamily="18" charset="0"/>
                  <a:cs typeface="Arial"/>
                  <a:sym typeface="Arial"/>
                </a:rPr>
                <a:t>Recruiting With the</a:t>
              </a:r>
            </a:p>
            <a:p>
              <a:pPr defTabSz="913748"/>
              <a:r>
                <a:rPr lang="en-US" sz="4400" kern="0" dirty="0">
                  <a:solidFill>
                    <a:srgbClr val="000000"/>
                  </a:solidFill>
                  <a:effectLst>
                    <a:outerShdw blurRad="50800" dist="38100" dir="5400000" algn="t" rotWithShape="0">
                      <a:prstClr val="black">
                        <a:alpha val="40000"/>
                      </a:prstClr>
                    </a:outerShdw>
                  </a:effectLst>
                  <a:latin typeface="微軟正黑體" pitchFamily="18" charset="0"/>
                  <a:cs typeface="Arial"/>
                  <a:sym typeface="Arial"/>
                </a:rPr>
                <a:t>Shopping Annuity™</a:t>
              </a:r>
            </a:p>
            <a:p>
              <a:pPr defTabSz="913748"/>
              <a:endParaRPr lang="en-US" sz="3200" kern="0" dirty="0">
                <a:solidFill>
                  <a:srgbClr val="000000"/>
                </a:solidFill>
                <a:cs typeface="Arial"/>
                <a:sym typeface="Arial"/>
              </a:endParaRPr>
            </a:p>
          </p:txBody>
        </p:sp>
        <p:grpSp>
          <p:nvGrpSpPr>
            <p:cNvPr id="13" name="Group 12"/>
            <p:cNvGrpSpPr/>
            <p:nvPr/>
          </p:nvGrpSpPr>
          <p:grpSpPr>
            <a:xfrm>
              <a:off x="3097489" y="3471056"/>
              <a:ext cx="4257675" cy="386320"/>
              <a:chOff x="1533525" y="4240345"/>
              <a:chExt cx="7482285" cy="586786"/>
            </a:xfrm>
            <a:solidFill>
              <a:schemeClr val="bg1"/>
            </a:solidFill>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50000"/>
              <a:stretch/>
            </p:blipFill>
            <p:spPr>
              <a:xfrm>
                <a:off x="1533525" y="4240345"/>
                <a:ext cx="3755430" cy="586786"/>
              </a:xfrm>
              <a:prstGeom prst="rect">
                <a:avLst/>
              </a:prstGeom>
              <a:grpFill/>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56288"/>
              <a:stretch/>
            </p:blipFill>
            <p:spPr>
              <a:xfrm>
                <a:off x="5260380" y="4286249"/>
                <a:ext cx="3755430" cy="512989"/>
              </a:xfrm>
              <a:prstGeom prst="rect">
                <a:avLst/>
              </a:prstGeom>
              <a:grpFill/>
            </p:spPr>
          </p:pic>
          <p:cxnSp>
            <p:nvCxnSpPr>
              <p:cNvPr id="11" name="Straight Connector 10"/>
              <p:cNvCxnSpPr/>
              <p:nvPr/>
            </p:nvCxnSpPr>
            <p:spPr>
              <a:xfrm>
                <a:off x="5362575" y="4341355"/>
                <a:ext cx="0" cy="409576"/>
              </a:xfrm>
              <a:prstGeom prst="line">
                <a:avLst/>
              </a:prstGeom>
              <a:grpFill/>
            </p:spPr>
            <p:style>
              <a:lnRef idx="1">
                <a:schemeClr val="accent3"/>
              </a:lnRef>
              <a:fillRef idx="0">
                <a:schemeClr val="accent3"/>
              </a:fillRef>
              <a:effectRef idx="0">
                <a:schemeClr val="accent3"/>
              </a:effectRef>
              <a:fontRef idx="minor">
                <a:schemeClr val="tx1"/>
              </a:fontRef>
            </p:style>
          </p:cxnSp>
        </p:grpSp>
        <p:sp>
          <p:nvSpPr>
            <p:cNvPr id="14" name="Rectangle 13"/>
            <p:cNvSpPr/>
            <p:nvPr/>
          </p:nvSpPr>
          <p:spPr>
            <a:xfrm>
              <a:off x="3537033" y="2402297"/>
              <a:ext cx="3362325" cy="845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48"/>
              <a:r>
                <a:rPr lang="en-US" kern="0" dirty="0">
                  <a:solidFill>
                    <a:srgbClr val="00B0F0"/>
                  </a:solidFill>
                  <a:sym typeface="Arial"/>
                </a:rPr>
                <a:t>Successful plan to </a:t>
              </a:r>
            </a:p>
            <a:p>
              <a:pPr algn="ctr" defTabSz="913748"/>
              <a:r>
                <a:rPr lang="en-US" kern="0" dirty="0">
                  <a:solidFill>
                    <a:srgbClr val="00B0F0"/>
                  </a:solidFill>
                  <a:sym typeface="Arial"/>
                </a:rPr>
                <a:t>convert Spending into Earning</a:t>
              </a:r>
            </a:p>
          </p:txBody>
        </p:sp>
        <p:sp>
          <p:nvSpPr>
            <p:cNvPr id="15" name="Rectangle 14"/>
            <p:cNvSpPr/>
            <p:nvPr/>
          </p:nvSpPr>
          <p:spPr>
            <a:xfrm>
              <a:off x="3395866" y="2025477"/>
              <a:ext cx="3760966" cy="538609"/>
            </a:xfrm>
            <a:prstGeom prst="rect">
              <a:avLst/>
            </a:prstGeom>
            <a:solidFill>
              <a:schemeClr val="bg1"/>
            </a:solidFill>
          </p:spPr>
          <p:txBody>
            <a:bodyPr wrap="none">
              <a:spAutoFit/>
            </a:bodyPr>
            <a:lstStyle/>
            <a:p>
              <a:pPr algn="ctr" defTabSz="913748"/>
              <a:r>
                <a:rPr lang="en-US" sz="2900" b="1" kern="0" dirty="0">
                  <a:solidFill>
                    <a:srgbClr val="000000">
                      <a:lumMod val="75000"/>
                      <a:lumOff val="25000"/>
                    </a:srgbClr>
                  </a:solidFill>
                  <a:cs typeface="Arial"/>
                  <a:sym typeface="Arial"/>
                </a:rPr>
                <a:t>Shopping Annuity™</a:t>
              </a:r>
            </a:p>
          </p:txBody>
        </p:sp>
      </p:grpSp>
    </p:spTree>
    <p:extLst>
      <p:ext uri="{BB962C8B-B14F-4D97-AF65-F5344CB8AC3E}">
        <p14:creationId xmlns:p14="http://schemas.microsoft.com/office/powerpoint/2010/main" val="1455379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1714" cy="51435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1714" cy="514350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1714" cy="5143500"/>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9141714" cy="5143500"/>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1714" cy="5143500"/>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9141714" cy="5143500"/>
          </a:xfrm>
          <a:prstGeom prst="rect">
            <a:avLst/>
          </a:prstGeom>
        </p:spPr>
      </p:pic>
      <p:sp>
        <p:nvSpPr>
          <p:cNvPr id="4" name="Rectangle 3"/>
          <p:cNvSpPr/>
          <p:nvPr/>
        </p:nvSpPr>
        <p:spPr>
          <a:xfrm>
            <a:off x="308346" y="297713"/>
            <a:ext cx="8537944" cy="871869"/>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lIns="68525" tIns="34289" rIns="68525" bIns="34289" rtlCol="0" anchor="ctr"/>
          <a:lstStyle/>
          <a:p>
            <a:pPr algn="ctr" defTabSz="684950"/>
            <a:endParaRPr lang="en-US" sz="1400" kern="0" dirty="0">
              <a:solidFill>
                <a:srgbClr val="FFFFFF"/>
              </a:solidFill>
              <a:latin typeface="Helvetica Regular" charset="0"/>
              <a:sym typeface="Arial"/>
            </a:endParaRPr>
          </a:p>
        </p:txBody>
      </p:sp>
      <p:sp>
        <p:nvSpPr>
          <p:cNvPr id="2" name="TextBox 1"/>
          <p:cNvSpPr txBox="1"/>
          <p:nvPr/>
        </p:nvSpPr>
        <p:spPr>
          <a:xfrm>
            <a:off x="-1142" y="385615"/>
            <a:ext cx="9142857" cy="700190"/>
          </a:xfrm>
          <a:prstGeom prst="rect">
            <a:avLst/>
          </a:prstGeom>
          <a:noFill/>
        </p:spPr>
        <p:txBody>
          <a:bodyPr wrap="square" lIns="68505" tIns="34289" rIns="68505" bIns="34289" rtlCol="0">
            <a:spAutoFit/>
          </a:bodyPr>
          <a:lstStyle/>
          <a:p>
            <a:pPr algn="ctr" defTabSz="684950"/>
            <a:r>
              <a:rPr lang="en-US" sz="4100" b="1" kern="0" spc="75" dirty="0">
                <a:ln w="3175">
                  <a:noFill/>
                </a:ln>
                <a:solidFill>
                  <a:srgbClr val="FFFFFF"/>
                </a:solidFill>
                <a:latin typeface="Helvetica Regular" charset="0"/>
                <a:cs typeface="Helvetica Regular" charset="0"/>
                <a:sym typeface="Arial"/>
              </a:rPr>
              <a:t>YOU’RE </a:t>
            </a:r>
            <a:r>
              <a:rPr lang="en-US" sz="4100" b="1" kern="0" spc="75" dirty="0">
                <a:ln w="3175">
                  <a:noFill/>
                </a:ln>
                <a:solidFill>
                  <a:prstClr val="white"/>
                </a:solidFill>
                <a:latin typeface="Helvetica Regular" charset="0"/>
                <a:cs typeface="Helvetica Regular" charset="0"/>
                <a:sym typeface="Arial"/>
              </a:rPr>
              <a:t>ALREADY</a:t>
            </a:r>
            <a:r>
              <a:rPr lang="en-US" sz="4100" b="1" kern="0" spc="75" dirty="0">
                <a:ln w="3175">
                  <a:noFill/>
                </a:ln>
                <a:solidFill>
                  <a:srgbClr val="FFFFFF"/>
                </a:solidFill>
                <a:latin typeface="Helvetica Regular" charset="0"/>
                <a:cs typeface="Helvetica Regular" charset="0"/>
                <a:sym typeface="Arial"/>
              </a:rPr>
              <a:t> SPENDING IT</a:t>
            </a:r>
          </a:p>
        </p:txBody>
      </p:sp>
      <p:sp>
        <p:nvSpPr>
          <p:cNvPr id="11" name="Shape 880"/>
          <p:cNvSpPr/>
          <p:nvPr/>
        </p:nvSpPr>
        <p:spPr>
          <a:xfrm>
            <a:off x="768650" y="1877000"/>
            <a:ext cx="7617333" cy="1935480"/>
          </a:xfrm>
          <a:prstGeom prst="rect">
            <a:avLst/>
          </a:prstGeom>
          <a:solidFill>
            <a:srgbClr val="0070C0"/>
          </a:solidFill>
          <a:ln>
            <a:noFill/>
          </a:ln>
        </p:spPr>
        <p:txBody>
          <a:bodyPr wrap="square" lIns="68534" tIns="34274" rIns="68534" bIns="34274" anchor="ctr" anchorCtr="0">
            <a:noAutofit/>
          </a:bodyPr>
          <a:lstStyle/>
          <a:p>
            <a:pPr algn="ctr" defTabSz="913860"/>
            <a:r>
              <a:rPr lang="en-US" sz="4800" b="1" kern="0" dirty="0">
                <a:solidFill>
                  <a:srgbClr val="FFFFFF"/>
                </a:solidFill>
                <a:latin typeface="微軟正黑體" pitchFamily="18" charset="0"/>
                <a:cs typeface="Arial"/>
                <a:sym typeface="Arial"/>
              </a:rPr>
              <a:t>Why not convert your spending into earning?</a:t>
            </a:r>
          </a:p>
        </p:txBody>
      </p:sp>
    </p:spTree>
    <p:extLst>
      <p:ext uri="{BB962C8B-B14F-4D97-AF65-F5344CB8AC3E}">
        <p14:creationId xmlns:p14="http://schemas.microsoft.com/office/powerpoint/2010/main" val="417570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23" presetClass="entr" presetSubtype="16"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1000"/>
                                        <p:tgtEl>
                                          <p:spTgt spid="11"/>
                                        </p:tgtEl>
                                        <p:attrNameLst>
                                          <p:attrName>ppt_w</p:attrName>
                                        </p:attrNameLst>
                                      </p:cBhvr>
                                      <p:tavLst>
                                        <p:tav tm="0">
                                          <p:val>
                                            <p:strVal val="0"/>
                                          </p:val>
                                        </p:tav>
                                        <p:tav tm="100000">
                                          <p:val>
                                            <p:strVal val="#ppt_w"/>
                                          </p:val>
                                        </p:tav>
                                      </p:tavLst>
                                    </p:anim>
                                    <p:anim calcmode="lin" valueType="num">
                                      <p:cBhvr additive="base">
                                        <p:cTn id="31" dur="1000"/>
                                        <p:tgtEl>
                                          <p:spTgt spid="1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3" name="TextBox 2"/>
          <p:cNvSpPr txBox="1"/>
          <p:nvPr/>
        </p:nvSpPr>
        <p:spPr>
          <a:xfrm>
            <a:off x="337459" y="2150381"/>
            <a:ext cx="4627946" cy="784830"/>
          </a:xfrm>
          <a:prstGeom prst="rect">
            <a:avLst/>
          </a:prstGeom>
          <a:noFill/>
        </p:spPr>
        <p:txBody>
          <a:bodyPr wrap="square" lIns="91386" tIns="45693" rIns="91386" bIns="45693" rtlCol="0">
            <a:spAutoFit/>
          </a:bodyPr>
          <a:lstStyle/>
          <a:p>
            <a:pPr defTabSz="685341"/>
            <a:r>
              <a:rPr lang="en-US" sz="4500" kern="0" cap="all" dirty="0">
                <a:solidFill>
                  <a:srgbClr val="FFFFFF"/>
                </a:solidFill>
                <a:latin typeface="微軟正黑體" pitchFamily="18" charset="0"/>
                <a:cs typeface="Arial"/>
                <a:sym typeface="Arial"/>
              </a:rPr>
              <a:t>Social Media</a:t>
            </a:r>
          </a:p>
        </p:txBody>
      </p:sp>
      <p:sp>
        <p:nvSpPr>
          <p:cNvPr id="4" name="Rectangle 3"/>
          <p:cNvSpPr/>
          <p:nvPr/>
        </p:nvSpPr>
        <p:spPr>
          <a:xfrm>
            <a:off x="337477" y="2912115"/>
            <a:ext cx="4724366" cy="369329"/>
          </a:xfrm>
          <a:prstGeom prst="rect">
            <a:avLst/>
          </a:prstGeom>
        </p:spPr>
        <p:txBody>
          <a:bodyPr wrap="none" lIns="91386" tIns="45693" rIns="91386" bIns="45693">
            <a:spAutoFit/>
          </a:bodyPr>
          <a:lstStyle/>
          <a:p>
            <a:pPr defTabSz="342659"/>
            <a:r>
              <a:rPr lang="en-US" kern="0" dirty="0">
                <a:solidFill>
                  <a:srgbClr val="FFFFFF"/>
                </a:solidFill>
                <a:latin typeface="微軟正黑體" pitchFamily="18" charset="0"/>
                <a:cs typeface="Arial"/>
                <a:sym typeface="Arial"/>
              </a:rPr>
              <a:t>The largest sponsoring program in history</a:t>
            </a:r>
          </a:p>
        </p:txBody>
      </p:sp>
    </p:spTree>
    <p:extLst>
      <p:ext uri="{BB962C8B-B14F-4D97-AF65-F5344CB8AC3E}">
        <p14:creationId xmlns:p14="http://schemas.microsoft.com/office/powerpoint/2010/main" val="283052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65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5EE83E2-E4F6-2B40-AF6A-34395A3108BA}"/>
              </a:ext>
            </a:extLst>
          </p:cNvPr>
          <p:cNvPicPr>
            <a:picLocks noChangeAspect="1"/>
          </p:cNvPicPr>
          <p:nvPr/>
        </p:nvPicPr>
        <p:blipFill>
          <a:blip r:embed="rId2"/>
          <a:stretch>
            <a:fillRect/>
          </a:stretch>
        </p:blipFill>
        <p:spPr>
          <a:xfrm>
            <a:off x="2" y="0"/>
            <a:ext cx="9134475" cy="5143500"/>
          </a:xfrm>
          <a:prstGeom prst="rect">
            <a:avLst/>
          </a:prstGeom>
        </p:spPr>
      </p:pic>
      <p:grpSp>
        <p:nvGrpSpPr>
          <p:cNvPr id="9" name="群組 8"/>
          <p:cNvGrpSpPr/>
          <p:nvPr/>
        </p:nvGrpSpPr>
        <p:grpSpPr>
          <a:xfrm>
            <a:off x="1100909" y="814755"/>
            <a:ext cx="7089549" cy="3691957"/>
            <a:chOff x="1070429" y="-99672"/>
            <a:chExt cx="7089549" cy="3691957"/>
          </a:xfrm>
        </p:grpSpPr>
        <p:sp>
          <p:nvSpPr>
            <p:cNvPr id="10" name="矩形 9"/>
            <p:cNvSpPr/>
            <p:nvPr/>
          </p:nvSpPr>
          <p:spPr>
            <a:xfrm>
              <a:off x="1070429" y="-68886"/>
              <a:ext cx="6994072" cy="3661171"/>
            </a:xfrm>
            <a:prstGeom prst="rect">
              <a:avLst/>
            </a:prstGeom>
            <a:solidFill>
              <a:srgbClr val="FFFFFF"/>
            </a:solidFill>
            <a:ln/>
          </p:spPr>
          <p:style>
            <a:lnRef idx="1">
              <a:schemeClr val="accent5"/>
            </a:lnRef>
            <a:fillRef idx="2">
              <a:schemeClr val="accent5"/>
            </a:fillRef>
            <a:effectRef idx="1">
              <a:schemeClr val="accent5"/>
            </a:effectRef>
            <a:fontRef idx="minor">
              <a:schemeClr val="dk1"/>
            </a:fontRef>
          </p:style>
          <p:txBody>
            <a:bodyPr/>
            <a:lstStyle/>
            <a:p>
              <a:pPr defTabSz="913860"/>
              <a:endParaRPr lang="zh-TW" altLang="en-US" sz="1100" kern="0" dirty="0">
                <a:solidFill>
                  <a:srgbClr val="FFFFFF"/>
                </a:solidFill>
                <a:latin typeface="微軟正黑體" panose="020B0604030504040204" pitchFamily="34" charset="-120"/>
                <a:ea typeface="微軟正黑體" panose="020B0604030504040204" pitchFamily="34" charset="-120"/>
                <a:sym typeface="Arial"/>
              </a:endParaRPr>
            </a:p>
          </p:txBody>
        </p:sp>
        <p:sp>
          <p:nvSpPr>
            <p:cNvPr id="11" name="標題 1"/>
            <p:cNvSpPr txBox="1">
              <a:spLocks/>
            </p:cNvSpPr>
            <p:nvPr/>
          </p:nvSpPr>
          <p:spPr>
            <a:xfrm>
              <a:off x="1225273" y="165812"/>
              <a:ext cx="6839228" cy="708422"/>
            </a:xfrm>
            <a:prstGeom prst="rect">
              <a:avLst/>
            </a:prstGeom>
          </p:spPr>
          <p:txBody>
            <a:bodyPr vert="horz" lIns="68580" tIns="34290" rIns="68580" bIns="34290" rtlCol="0" anchor="ctr">
              <a:noAutofit/>
            </a:bodyPr>
            <a:lstStyle>
              <a:lvl1pPr algn="l" defTabSz="914400" rtl="0" eaLnBrk="1" latinLnBrk="0" hangingPunct="1">
                <a:spcBef>
                  <a:spcPct val="0"/>
                </a:spcBef>
                <a:buNone/>
                <a:defRPr lang="en-US" sz="3600" kern="1200" dirty="0">
                  <a:ln>
                    <a:solidFill>
                      <a:schemeClr val="tx2">
                        <a:lumMod val="50000"/>
                      </a:schemeClr>
                    </a:solidFill>
                  </a:ln>
                  <a:solidFill>
                    <a:schemeClr val="accent6"/>
                  </a:solidFill>
                  <a:latin typeface="+mj-lt"/>
                  <a:ea typeface="+mj-ea"/>
                  <a:cs typeface="+mj-cs"/>
                </a:defRPr>
              </a:lvl1pPr>
            </a:lstStyle>
            <a:p>
              <a:r>
                <a:rPr sz="3200">
                  <a:ln>
                    <a:solidFill>
                      <a:srgbClr val="E7E6E6">
                        <a:lumMod val="50000"/>
                      </a:srgbClr>
                    </a:solidFill>
                  </a:ln>
                  <a:solidFill>
                    <a:srgbClr val="0C0C0C"/>
                  </a:solidFill>
                  <a:latin typeface="微軟正黑體" pitchFamily="18" charset="0"/>
                  <a:sym typeface="Arial"/>
                </a:rPr>
                <a:t>Willingness </a:t>
              </a:r>
            </a:p>
            <a:p>
              <a:r>
                <a:rPr sz="3200">
                  <a:ln>
                    <a:solidFill>
                      <a:srgbClr val="E7E6E6">
                        <a:lumMod val="50000"/>
                      </a:srgbClr>
                    </a:solidFill>
                  </a:ln>
                  <a:solidFill>
                    <a:srgbClr val="0C0C0C"/>
                  </a:solidFill>
                  <a:latin typeface="微軟正黑體" pitchFamily="18" charset="0"/>
                  <a:sym typeface="Arial"/>
                </a:rPr>
                <a:t>to share</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70429" y="1227039"/>
              <a:ext cx="3890312" cy="22941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JOY\Desktop\Katherine 2016 大會簡報\素材\05-27-15-Blog-Pic.jpg"/>
            <p:cNvPicPr>
              <a:picLocks noChangeAspect="1" noChangeArrowheads="1"/>
            </p:cNvPicPr>
            <p:nvPr/>
          </p:nvPicPr>
          <p:blipFill>
            <a:blip r:embed="rId4"/>
            <a:srcRect l="3060"/>
            <a:stretch>
              <a:fillRect/>
            </a:stretch>
          </p:blipFill>
          <p:spPr bwMode="auto">
            <a:xfrm>
              <a:off x="3814806" y="-99672"/>
              <a:ext cx="4345172" cy="3008142"/>
            </a:xfrm>
            <a:prstGeom prst="rect">
              <a:avLst/>
            </a:prstGeom>
            <a:noFill/>
            <a:effectLst>
              <a:softEdge rad="317500"/>
            </a:effectLst>
          </p:spPr>
        </p:pic>
      </p:grpSp>
    </p:spTree>
    <p:extLst>
      <p:ext uri="{BB962C8B-B14F-4D97-AF65-F5344CB8AC3E}">
        <p14:creationId xmlns:p14="http://schemas.microsoft.com/office/powerpoint/2010/main" val="1994354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hape 1206"/>
          <p:cNvSpPr>
            <a:spLocks noChangeArrowheads="1"/>
          </p:cNvSpPr>
          <p:nvPr/>
        </p:nvSpPr>
        <p:spPr bwMode="auto">
          <a:xfrm>
            <a:off x="4890977" y="251222"/>
            <a:ext cx="3997842" cy="51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5715" tIns="25715" rIns="25715" bIns="25715">
            <a:spAutoFit/>
          </a:bodyPr>
          <a:lstStyle/>
          <a:p>
            <a:pPr algn="ctr" defTabSz="512918" eaLnBrk="0" hangingPunct="0"/>
            <a:r>
              <a:rPr lang="en-US" sz="1500" b="1" i="1" kern="0" dirty="0">
                <a:solidFill>
                  <a:srgbClr val="0070C0"/>
                </a:solidFill>
                <a:latin typeface="微軟正黑體" pitchFamily="18" charset="0"/>
                <a:cs typeface="Arial"/>
                <a:sym typeface="Arial"/>
              </a:rPr>
              <a:t>Under the low bank exchange rate today, do you have enough cash for investment?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5453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Isosceles Triangle 6"/>
          <p:cNvSpPr>
            <a:spLocks noChangeArrowheads="1"/>
          </p:cNvSpPr>
          <p:nvPr/>
        </p:nvSpPr>
        <p:spPr bwMode="auto">
          <a:xfrm rot="-5400000">
            <a:off x="4313854" y="284382"/>
            <a:ext cx="255985" cy="225425"/>
          </a:xfrm>
          <a:prstGeom prst="triangle">
            <a:avLst>
              <a:gd name="adj" fmla="val 50000"/>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1414" tIns="25715" rIns="51414" bIns="25715" anchor="ctr"/>
          <a:lstStyle/>
          <a:p>
            <a:pPr algn="ctr" defTabSz="512918" eaLnBrk="0" hangingPunct="0"/>
            <a:endParaRPr lang="en-US" sz="1100" b="1" kern="0">
              <a:solidFill>
                <a:srgbClr val="FFFFFF"/>
              </a:solidFill>
              <a:latin typeface="微軟正黑體" panose="020B0604030504040204" pitchFamily="34" charset="-120"/>
              <a:ea typeface="微軟正黑體" panose="020B0604030504040204" pitchFamily="34" charset="-120"/>
              <a:cs typeface="Heiti TC Light"/>
              <a:sym typeface="Arial"/>
            </a:endParaRPr>
          </a:p>
        </p:txBody>
      </p:sp>
      <p:sp>
        <p:nvSpPr>
          <p:cNvPr id="8" name="Rectangle 7"/>
          <p:cNvSpPr>
            <a:spLocks noChangeArrowheads="1"/>
          </p:cNvSpPr>
          <p:nvPr/>
        </p:nvSpPr>
        <p:spPr bwMode="auto">
          <a:xfrm>
            <a:off x="0" y="2976582"/>
            <a:ext cx="4554538" cy="1977629"/>
          </a:xfrm>
          <a:prstGeom prst="rect">
            <a:avLst/>
          </a:prstGeom>
          <a:solidFill>
            <a:srgbClr val="0070C0">
              <a:alpha val="9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1414" tIns="25715" rIns="51414" bIns="25715" anchor="ctr"/>
          <a:lstStyle/>
          <a:p>
            <a:pPr algn="ctr" defTabSz="512918" eaLnBrk="0" hangingPunct="0"/>
            <a:r>
              <a:rPr lang="en-US" sz="2200" b="1" kern="0" dirty="0" err="1">
                <a:solidFill>
                  <a:srgbClr val="FFFFFF"/>
                </a:solidFill>
                <a:latin typeface="微軟正黑體" pitchFamily="18" charset="0"/>
                <a:cs typeface="Arial"/>
                <a:sym typeface="Arial"/>
              </a:rPr>
              <a:t>UnFranchise</a:t>
            </a:r>
            <a:r>
              <a:rPr lang="en-US" sz="2200" b="1" kern="0" dirty="0">
                <a:solidFill>
                  <a:srgbClr val="FFFFFF"/>
                </a:solidFill>
                <a:latin typeface="微軟正黑體" pitchFamily="18" charset="0"/>
                <a:cs typeface="Arial"/>
                <a:sym typeface="Arial"/>
              </a:rPr>
              <a:t>™ Income</a:t>
            </a:r>
          </a:p>
          <a:p>
            <a:pPr algn="ctr" defTabSz="512918" eaLnBrk="0" hangingPunct="0"/>
            <a:r>
              <a:rPr lang="en-US" sz="2200" b="1" kern="0" dirty="0">
                <a:solidFill>
                  <a:srgbClr val="FFFFFF"/>
                </a:solidFill>
                <a:latin typeface="微軟正黑體" pitchFamily="18" charset="0"/>
                <a:cs typeface="Arial"/>
                <a:sym typeface="Arial"/>
              </a:rPr>
              <a:t>vs. </a:t>
            </a:r>
            <a:r>
              <a:rPr lang="en-US" sz="1300" kern="0" dirty="0">
                <a:solidFill>
                  <a:srgbClr val="000000"/>
                </a:solidFill>
                <a:latin typeface="Arial"/>
                <a:cs typeface="Arial"/>
                <a:sym typeface="Arial"/>
              </a:rPr>
              <a:t/>
            </a:r>
            <a:br>
              <a:rPr lang="en-US" sz="1300" kern="0" dirty="0">
                <a:solidFill>
                  <a:srgbClr val="000000"/>
                </a:solidFill>
                <a:latin typeface="Arial"/>
                <a:cs typeface="Arial"/>
                <a:sym typeface="Arial"/>
              </a:rPr>
            </a:br>
            <a:r>
              <a:rPr lang="en-US" sz="2200" b="1" kern="0" dirty="0">
                <a:solidFill>
                  <a:srgbClr val="FFFFFF"/>
                </a:solidFill>
                <a:latin typeface="微軟正黑體" pitchFamily="18" charset="0"/>
                <a:cs typeface="Arial"/>
                <a:sym typeface="Arial"/>
              </a:rPr>
              <a:t>Investment rule of 4%</a:t>
            </a:r>
          </a:p>
        </p:txBody>
      </p:sp>
      <p:graphicFrame>
        <p:nvGraphicFramePr>
          <p:cNvPr id="9" name="Table 8"/>
          <p:cNvGraphicFramePr>
            <a:graphicFrameLocks noGrp="1"/>
          </p:cNvGraphicFramePr>
          <p:nvPr>
            <p:extLst>
              <p:ext uri="{D42A27DB-BD31-4B8C-83A1-F6EECF244321}">
                <p14:modId xmlns:p14="http://schemas.microsoft.com/office/powerpoint/2010/main" val="2469320326"/>
              </p:ext>
            </p:extLst>
          </p:nvPr>
        </p:nvGraphicFramePr>
        <p:xfrm>
          <a:off x="4950618" y="904733"/>
          <a:ext cx="3895726" cy="4048301"/>
        </p:xfrm>
        <a:graphic>
          <a:graphicData uri="http://schemas.openxmlformats.org/drawingml/2006/table">
            <a:tbl>
              <a:tblPr/>
              <a:tblGrid>
                <a:gridCol w="2098768">
                  <a:extLst>
                    <a:ext uri="{9D8B030D-6E8A-4147-A177-3AD203B41FA5}">
                      <a16:colId xmlns:a16="http://schemas.microsoft.com/office/drawing/2014/main" xmlns="" val="20000"/>
                    </a:ext>
                  </a:extLst>
                </a:gridCol>
                <a:gridCol w="1796958">
                  <a:extLst>
                    <a:ext uri="{9D8B030D-6E8A-4147-A177-3AD203B41FA5}">
                      <a16:colId xmlns:a16="http://schemas.microsoft.com/office/drawing/2014/main" xmlns="" val="20001"/>
                    </a:ext>
                  </a:extLst>
                </a:gridCol>
              </a:tblGrid>
              <a:tr h="757292">
                <a:tc>
                  <a:txBody>
                    <a:bodyPr/>
                    <a:lstStyle/>
                    <a:p>
                      <a:pPr marL="0" marR="0" lvl="0" indent="0" algn="ctr" defTabSz="457200" rtl="0" eaLnBrk="0" fontAlgn="base" latinLnBrk="0" hangingPunct="0">
                        <a:lnSpc>
                          <a:spcPct val="100000"/>
                        </a:lnSpc>
                        <a:spcBef>
                          <a:spcPct val="0"/>
                        </a:spcBef>
                        <a:spcAft>
                          <a:spcPct val="0"/>
                        </a:spcAft>
                        <a:buClrTx/>
                        <a:buSzTx/>
                        <a:buFontTx/>
                        <a:buNone/>
                        <a:tabLst/>
                      </a:pPr>
                      <a:endParaRPr kumimoji="1" lang="en-US" sz="12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新細明體"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lang="en-US" sz="1500" b="0" i="0" u="none" dirty="0" smtClean="0">
                          <a:solidFill>
                            <a:srgbClr val="FFFFFF"/>
                          </a:solidFill>
                          <a:latin typeface="微軟正黑體" pitchFamily="18" charset="0"/>
                        </a:rPr>
                        <a:t>UnFranchise™ </a:t>
                      </a:r>
                      <a:r>
                        <a:rPr lang="en-US" sz="1500" b="0" i="0" u="none" baseline="0" dirty="0" smtClean="0">
                          <a:solidFill>
                            <a:srgbClr val="FFFFFF"/>
                          </a:solidFill>
                          <a:latin typeface="微軟正黑體" pitchFamily="18" charset="0"/>
                        </a:rPr>
                        <a:t> Ongoing</a:t>
                      </a:r>
                      <a:r>
                        <a:rPr lang="en-US" sz="1500" b="0" i="0" u="none" dirty="0" smtClean="0">
                          <a:solidFill>
                            <a:srgbClr val="FFFFFF"/>
                          </a:solidFill>
                          <a:latin typeface="微軟正黑體" pitchFamily="18" charset="0"/>
                        </a:rPr>
                        <a:t> Income</a:t>
                      </a: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endParaRPr kumimoji="1" lang="en-US" sz="15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新細明體"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lang="en-US" sz="1500" b="0" i="0" u="none" dirty="0" smtClean="0">
                          <a:solidFill>
                            <a:srgbClr val="FFFFFF"/>
                          </a:solidFill>
                          <a:latin typeface="微軟正黑體" pitchFamily="18" charset="0"/>
                        </a:rPr>
                        <a:t>Investment Rule of 4%</a:t>
                      </a: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xmlns="" val="10000"/>
                  </a:ext>
                </a:extLst>
              </a:tr>
              <a:tr h="494455">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400" b="0" i="0" u="none" dirty="0" smtClean="0">
                          <a:solidFill>
                            <a:srgbClr val="0033CC"/>
                          </a:solidFill>
                          <a:latin typeface="微軟正黑體" pitchFamily="18" charset="0"/>
                        </a:rPr>
                        <a:t>$2,300 / month</a:t>
                      </a: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400" b="0" i="0" u="none" dirty="0" smtClean="0">
                          <a:solidFill>
                            <a:srgbClr val="0033CC"/>
                          </a:solidFill>
                          <a:latin typeface="微軟正黑體" pitchFamily="18" charset="0"/>
                        </a:rPr>
                        <a:t>$690,000</a:t>
                      </a: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xmlns="" val="10001"/>
                  </a:ext>
                </a:extLst>
              </a:tr>
              <a:tr h="541980">
                <a:tc>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1400" b="0" i="0" u="none" dirty="0" smtClean="0">
                          <a:solidFill>
                            <a:srgbClr val="0033CC"/>
                          </a:solidFill>
                          <a:latin typeface="微軟正黑體" pitchFamily="18" charset="0"/>
                        </a:rPr>
                        <a:t>$11,500 / month</a:t>
                      </a:r>
                    </a:p>
                    <a:p>
                      <a:pPr marL="0" marR="0" lvl="0" indent="0" algn="ctr" defTabSz="457200" rtl="0" eaLnBrk="0" fontAlgn="base" latinLnBrk="0" hangingPunct="0">
                        <a:lnSpc>
                          <a:spcPct val="100000"/>
                        </a:lnSpc>
                        <a:spcBef>
                          <a:spcPct val="0"/>
                        </a:spcBef>
                        <a:spcAft>
                          <a:spcPct val="0"/>
                        </a:spcAft>
                        <a:buClrTx/>
                        <a:buSzTx/>
                        <a:buFontTx/>
                        <a:buNone/>
                        <a:tabLst/>
                        <a:defRPr/>
                      </a:pPr>
                      <a:r>
                        <a:rPr lang="en-US" sz="1100" b="0" i="0" u="none" dirty="0" smtClean="0">
                          <a:solidFill>
                            <a:srgbClr val="0033CC"/>
                          </a:solidFill>
                          <a:latin typeface="微軟正黑體" pitchFamily="18" charset="0"/>
                        </a:rPr>
                        <a:t>(Executive Coordinator)</a:t>
                      </a: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3E5EE"/>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1400" b="0" i="0" u="none" dirty="0" smtClean="0">
                          <a:solidFill>
                            <a:srgbClr val="0033CC"/>
                          </a:solidFill>
                          <a:latin typeface="微軟正黑體" pitchFamily="18" charset="0"/>
                        </a:rPr>
                        <a:t>$3,450,000</a:t>
                      </a:r>
                    </a:p>
                    <a:p>
                      <a:pPr marL="0" marR="0" lvl="0" indent="0" algn="ctr" defTabSz="457200" rtl="0" eaLnBrk="0" fontAlgn="base" latinLnBrk="0" hangingPunct="0">
                        <a:lnSpc>
                          <a:spcPct val="100000"/>
                        </a:lnSpc>
                        <a:spcBef>
                          <a:spcPct val="0"/>
                        </a:spcBef>
                        <a:spcAft>
                          <a:spcPct val="0"/>
                        </a:spcAft>
                        <a:buClrTx/>
                        <a:buSzTx/>
                        <a:buFontTx/>
                        <a:buNone/>
                        <a:tabLst/>
                      </a:pPr>
                      <a:endParaRPr kumimoji="1" lang="en-US" sz="14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endParaRP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3E5EE"/>
                    </a:solidFill>
                  </a:tcPr>
                </a:tc>
                <a:extLst>
                  <a:ext uri="{0D108BD9-81ED-4DB2-BD59-A6C34878D82A}">
                    <a16:rowId xmlns:a16="http://schemas.microsoft.com/office/drawing/2014/main" xmlns="" val="958923163"/>
                  </a:ext>
                </a:extLst>
              </a:tr>
              <a:tr h="541980">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400" b="0" i="0" u="none" dirty="0" smtClean="0">
                          <a:solidFill>
                            <a:srgbClr val="0033CC"/>
                          </a:solidFill>
                          <a:latin typeface="微軟正黑體" pitchFamily="18" charset="0"/>
                        </a:rPr>
                        <a:t>$34,500 / month</a:t>
                      </a:r>
                    </a:p>
                    <a:p>
                      <a:pPr marL="0" marR="0" lvl="0" indent="0" algn="ctr" defTabSz="457200" rtl="0" eaLnBrk="0" fontAlgn="base" latinLnBrk="0" hangingPunct="0">
                        <a:lnSpc>
                          <a:spcPct val="100000"/>
                        </a:lnSpc>
                        <a:spcBef>
                          <a:spcPct val="0"/>
                        </a:spcBef>
                        <a:spcAft>
                          <a:spcPct val="0"/>
                        </a:spcAft>
                        <a:buClrTx/>
                        <a:buSzTx/>
                        <a:buFontTx/>
                        <a:buNone/>
                        <a:tabLst/>
                      </a:pPr>
                      <a:r>
                        <a:rPr lang="en-US" sz="1100" b="0" i="0" u="none" dirty="0" smtClean="0">
                          <a:solidFill>
                            <a:srgbClr val="0033CC"/>
                          </a:solidFill>
                          <a:latin typeface="微軟正黑體" pitchFamily="18" charset="0"/>
                        </a:rPr>
                        <a:t>(Professional Coordinator)</a:t>
                      </a: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3E5EE"/>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400" b="0" i="0" u="none" dirty="0" smtClean="0">
                          <a:solidFill>
                            <a:srgbClr val="0033CC"/>
                          </a:solidFill>
                          <a:latin typeface="微軟正黑體" pitchFamily="18" charset="0"/>
                        </a:rPr>
                        <a:t>$11,040,000</a:t>
                      </a: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3E5EE"/>
                    </a:solidFill>
                  </a:tcPr>
                </a:tc>
                <a:extLst>
                  <a:ext uri="{0D108BD9-81ED-4DB2-BD59-A6C34878D82A}">
                    <a16:rowId xmlns:a16="http://schemas.microsoft.com/office/drawing/2014/main" xmlns="" val="10002"/>
                  </a:ext>
                </a:extLst>
              </a:tr>
              <a:tr h="62863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400" b="0" i="0" u="none" dirty="0" smtClean="0">
                          <a:solidFill>
                            <a:srgbClr val="0033CC"/>
                          </a:solidFill>
                          <a:latin typeface="微軟正黑體" pitchFamily="18" charset="0"/>
                        </a:rPr>
                        <a:t>$76,600 / month</a:t>
                      </a:r>
                    </a:p>
                    <a:p>
                      <a:pPr marL="0" marR="0" lvl="0" indent="0" algn="ctr" defTabSz="914400" rtl="0" eaLnBrk="0" fontAlgn="base" latinLnBrk="0" hangingPunct="0">
                        <a:lnSpc>
                          <a:spcPct val="100000"/>
                        </a:lnSpc>
                        <a:spcBef>
                          <a:spcPct val="0"/>
                        </a:spcBef>
                        <a:spcAft>
                          <a:spcPct val="0"/>
                        </a:spcAft>
                        <a:buClrTx/>
                        <a:buSzTx/>
                        <a:buFontTx/>
                        <a:buNone/>
                        <a:tabLst/>
                      </a:pPr>
                      <a:r>
                        <a:rPr lang="en-US" sz="1100" b="0" i="0" u="none" dirty="0" smtClean="0">
                          <a:solidFill>
                            <a:srgbClr val="0033CC"/>
                          </a:solidFill>
                          <a:latin typeface="微軟正黑體" pitchFamily="18" charset="0"/>
                        </a:rPr>
                        <a:t>(National Supervising Coordinator)</a:t>
                      </a: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400" b="0" i="0" u="none" dirty="0" smtClean="0">
                          <a:solidFill>
                            <a:srgbClr val="0033CC"/>
                          </a:solidFill>
                          <a:latin typeface="微軟正黑體" pitchFamily="18" charset="0"/>
                        </a:rPr>
                        <a:t>$24,512,000</a:t>
                      </a: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xmlns="" val="10003"/>
                  </a:ext>
                </a:extLst>
              </a:tr>
              <a:tr h="54198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400" b="0" i="0" u="none" dirty="0" smtClean="0">
                          <a:solidFill>
                            <a:srgbClr val="0033CC"/>
                          </a:solidFill>
                          <a:latin typeface="微軟正黑體" pitchFamily="18" charset="0"/>
                        </a:rPr>
                        <a:t>$138,000 / month</a:t>
                      </a:r>
                      <a:r>
                        <a:rPr lang="en-US" sz="1400" dirty="0" smtClean="0"/>
                        <a:t/>
                      </a:r>
                      <a:br>
                        <a:rPr lang="en-US" sz="1400" dirty="0" smtClean="0"/>
                      </a:br>
                      <a:r>
                        <a:rPr lang="en-US" sz="1100" b="0" i="0" u="none" dirty="0" smtClean="0">
                          <a:solidFill>
                            <a:srgbClr val="0033CC"/>
                          </a:solidFill>
                          <a:latin typeface="微軟正黑體" pitchFamily="18" charset="0"/>
                        </a:rPr>
                        <a:t>(Director)</a:t>
                      </a: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6D3CE"/>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400" b="0" i="0" u="none" dirty="0" smtClean="0">
                          <a:solidFill>
                            <a:srgbClr val="0033CC"/>
                          </a:solidFill>
                          <a:latin typeface="微軟正黑體" pitchFamily="18" charset="0"/>
                        </a:rPr>
                        <a:t>$44,850,000</a:t>
                      </a: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6D3CE"/>
                    </a:solidFill>
                  </a:tcPr>
                </a:tc>
                <a:extLst>
                  <a:ext uri="{0D108BD9-81ED-4DB2-BD59-A6C34878D82A}">
                    <a16:rowId xmlns:a16="http://schemas.microsoft.com/office/drawing/2014/main" xmlns="" val="10004"/>
                  </a:ext>
                </a:extLst>
              </a:tr>
              <a:tr h="541980">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400" b="0" i="0" u="none" dirty="0" smtClean="0">
                          <a:solidFill>
                            <a:srgbClr val="0033CC"/>
                          </a:solidFill>
                          <a:latin typeface="微軟正黑體" pitchFamily="18" charset="0"/>
                        </a:rPr>
                        <a:t>$276,000 / month</a:t>
                      </a:r>
                      <a:r>
                        <a:rPr lang="en-US" sz="1400" dirty="0" smtClean="0"/>
                        <a:t/>
                      </a:r>
                      <a:br>
                        <a:rPr lang="en-US" sz="1400" dirty="0" smtClean="0"/>
                      </a:br>
                      <a:r>
                        <a:rPr lang="en-US" sz="1100" b="0" i="0" u="none" dirty="0" smtClean="0">
                          <a:solidFill>
                            <a:srgbClr val="0033CC"/>
                          </a:solidFill>
                          <a:latin typeface="微軟正黑體" pitchFamily="18" charset="0"/>
                        </a:rPr>
                        <a:t>( Field Vice-President)</a:t>
                      </a: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lang="en-US" sz="1400" b="0" i="0" u="none" dirty="0" smtClean="0">
                          <a:solidFill>
                            <a:srgbClr val="0033CC"/>
                          </a:solidFill>
                          <a:latin typeface="微軟正黑體" pitchFamily="18" charset="0"/>
                        </a:rPr>
                        <a:t>$92,000,000</a:t>
                      </a: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4222835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Shape 885"/>
        <p:cNvGrpSpPr/>
        <p:nvPr/>
      </p:nvGrpSpPr>
      <p:grpSpPr>
        <a:xfrm>
          <a:off x="0" y="0"/>
          <a:ext cx="0" cy="0"/>
          <a:chOff x="0" y="0"/>
          <a:chExt cx="0" cy="0"/>
        </a:xfrm>
      </p:grpSpPr>
      <p:grpSp>
        <p:nvGrpSpPr>
          <p:cNvPr id="886" name="Shape 886"/>
          <p:cNvGrpSpPr/>
          <p:nvPr/>
        </p:nvGrpSpPr>
        <p:grpSpPr>
          <a:xfrm>
            <a:off x="1639615" y="1194239"/>
            <a:ext cx="2814146" cy="3866859"/>
            <a:chOff x="898634" y="1592318"/>
            <a:chExt cx="3752194" cy="5155810"/>
          </a:xfrm>
        </p:grpSpPr>
        <p:sp>
          <p:nvSpPr>
            <p:cNvPr id="887" name="Shape 887"/>
            <p:cNvSpPr/>
            <p:nvPr/>
          </p:nvSpPr>
          <p:spPr>
            <a:xfrm>
              <a:off x="898634" y="1592318"/>
              <a:ext cx="3752194" cy="3547241"/>
            </a:xfrm>
            <a:prstGeom prst="rect">
              <a:avLst/>
            </a:prstGeom>
            <a:blipFill rotWithShape="1">
              <a:blip r:embed="rId3">
                <a:alphaModFix/>
              </a:blip>
              <a:stretch>
                <a:fillRect/>
              </a:stretch>
            </a:blipFill>
            <a:ln>
              <a:noFill/>
            </a:ln>
          </p:spPr>
          <p:txBody>
            <a:bodyPr wrap="square" lIns="91425" tIns="45700" rIns="91425" bIns="45700" anchor="ctr" anchorCtr="0">
              <a:noAutofit/>
            </a:bodyPr>
            <a:lstStyle/>
            <a:p>
              <a:pPr algn="ctr" defTabSz="914040"/>
              <a:endParaRPr sz="14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888" name="Shape 888"/>
            <p:cNvSpPr/>
            <p:nvPr/>
          </p:nvSpPr>
          <p:spPr>
            <a:xfrm>
              <a:off x="898634" y="5139558"/>
              <a:ext cx="3752194" cy="1608570"/>
            </a:xfrm>
            <a:prstGeom prst="rect">
              <a:avLst/>
            </a:prstGeom>
            <a:solidFill>
              <a:srgbClr val="07595A"/>
            </a:solidFill>
            <a:ln>
              <a:noFill/>
            </a:ln>
          </p:spPr>
          <p:txBody>
            <a:bodyPr wrap="square" lIns="91425" tIns="45700" rIns="91425" bIns="45700" anchor="ctr" anchorCtr="0">
              <a:noAutofit/>
            </a:bodyPr>
            <a:lstStyle/>
            <a:p>
              <a:pPr algn="ctr" defTabSz="914040"/>
              <a:r>
                <a:rPr lang="en-US" sz="1600" b="1" kern="0" dirty="0">
                  <a:solidFill>
                    <a:srgbClr val="FFFFFF"/>
                  </a:solidFill>
                  <a:latin typeface="微軟正黑體" pitchFamily="18" charset="0"/>
                  <a:cs typeface="Arial"/>
                  <a:sym typeface="Arial"/>
                </a:rPr>
                <a:t>You are able to earn ongoing income for HK$2300 - $27,600 per week</a:t>
              </a:r>
            </a:p>
          </p:txBody>
        </p:sp>
        <p:pic>
          <p:nvPicPr>
            <p:cNvPr id="889" name="Shape 889"/>
            <p:cNvPicPr preferRelativeResize="0"/>
            <p:nvPr/>
          </p:nvPicPr>
          <p:blipFill rotWithShape="1">
            <a:blip r:embed="rId4">
              <a:alphaModFix/>
            </a:blip>
            <a:srcRect/>
            <a:stretch/>
          </p:blipFill>
          <p:spPr>
            <a:xfrm flipH="1">
              <a:off x="898634" y="5139558"/>
              <a:ext cx="3752194" cy="630621"/>
            </a:xfrm>
            <a:prstGeom prst="rect">
              <a:avLst/>
            </a:prstGeom>
            <a:noFill/>
            <a:ln>
              <a:noFill/>
            </a:ln>
          </p:spPr>
        </p:pic>
      </p:grpSp>
      <p:grpSp>
        <p:nvGrpSpPr>
          <p:cNvPr id="890" name="Shape 890"/>
          <p:cNvGrpSpPr/>
          <p:nvPr/>
        </p:nvGrpSpPr>
        <p:grpSpPr>
          <a:xfrm>
            <a:off x="4690241" y="1194239"/>
            <a:ext cx="2814146" cy="3866859"/>
            <a:chOff x="4966137" y="1592317"/>
            <a:chExt cx="3752194" cy="5155811"/>
          </a:xfrm>
        </p:grpSpPr>
        <p:sp>
          <p:nvSpPr>
            <p:cNvPr id="891" name="Shape 891"/>
            <p:cNvSpPr/>
            <p:nvPr/>
          </p:nvSpPr>
          <p:spPr>
            <a:xfrm>
              <a:off x="4966137" y="1592317"/>
              <a:ext cx="3752194" cy="3547241"/>
            </a:xfrm>
            <a:prstGeom prst="rect">
              <a:avLst/>
            </a:prstGeom>
            <a:blipFill rotWithShape="1">
              <a:blip r:embed="rId5">
                <a:alphaModFix/>
              </a:blip>
              <a:stretch>
                <a:fillRect/>
              </a:stretch>
            </a:blipFill>
            <a:ln>
              <a:noFill/>
            </a:ln>
          </p:spPr>
          <p:txBody>
            <a:bodyPr wrap="square" lIns="91425" tIns="45700" rIns="91425" bIns="45700" anchor="ctr" anchorCtr="0">
              <a:noAutofit/>
            </a:bodyPr>
            <a:lstStyle/>
            <a:p>
              <a:pPr algn="ctr" defTabSz="914040"/>
              <a:endParaRPr sz="14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892" name="Shape 892"/>
            <p:cNvSpPr/>
            <p:nvPr/>
          </p:nvSpPr>
          <p:spPr>
            <a:xfrm>
              <a:off x="4966137" y="5139558"/>
              <a:ext cx="3752194" cy="1608570"/>
            </a:xfrm>
            <a:prstGeom prst="rect">
              <a:avLst/>
            </a:prstGeom>
            <a:solidFill>
              <a:srgbClr val="07595A"/>
            </a:solidFill>
            <a:ln>
              <a:noFill/>
            </a:ln>
          </p:spPr>
          <p:txBody>
            <a:bodyPr wrap="square" lIns="91425" tIns="45700" rIns="91425" bIns="45700" anchor="ctr" anchorCtr="0">
              <a:noAutofit/>
            </a:bodyPr>
            <a:lstStyle/>
            <a:p>
              <a:pPr algn="ctr" defTabSz="914040"/>
              <a:r>
                <a:rPr lang="en-US" sz="1600" b="1" kern="0" dirty="0">
                  <a:solidFill>
                    <a:srgbClr val="FFFFFF"/>
                  </a:solidFill>
                  <a:latin typeface="微軟正黑體" pitchFamily="18" charset="0"/>
                  <a:cs typeface="Arial"/>
                  <a:sym typeface="Arial"/>
                </a:rPr>
                <a:t>You can leave your savings to your family and posterity</a:t>
              </a:r>
            </a:p>
          </p:txBody>
        </p:sp>
        <p:pic>
          <p:nvPicPr>
            <p:cNvPr id="893" name="Shape 893"/>
            <p:cNvPicPr preferRelativeResize="0"/>
            <p:nvPr/>
          </p:nvPicPr>
          <p:blipFill rotWithShape="1">
            <a:blip r:embed="rId4">
              <a:alphaModFix/>
            </a:blip>
            <a:srcRect/>
            <a:stretch/>
          </p:blipFill>
          <p:spPr>
            <a:xfrm flipH="1">
              <a:off x="4966137" y="5139558"/>
              <a:ext cx="3752194" cy="630621"/>
            </a:xfrm>
            <a:prstGeom prst="rect">
              <a:avLst/>
            </a:prstGeom>
            <a:noFill/>
            <a:ln>
              <a:noFill/>
            </a:ln>
          </p:spPr>
        </p:pic>
      </p:grpSp>
      <p:sp>
        <p:nvSpPr>
          <p:cNvPr id="894" name="Shape 894"/>
          <p:cNvSpPr txBox="1"/>
          <p:nvPr/>
        </p:nvSpPr>
        <p:spPr>
          <a:xfrm>
            <a:off x="0" y="295624"/>
            <a:ext cx="9144000" cy="637559"/>
          </a:xfrm>
          <a:prstGeom prst="rect">
            <a:avLst/>
          </a:prstGeom>
          <a:noFill/>
          <a:ln>
            <a:noFill/>
          </a:ln>
        </p:spPr>
        <p:txBody>
          <a:bodyPr wrap="square" lIns="68544" tIns="34274" rIns="68544" bIns="34274" anchor="t" anchorCtr="0">
            <a:noAutofit/>
          </a:bodyPr>
          <a:lstStyle/>
          <a:p>
            <a:pPr algn="ctr" defTabSz="914040">
              <a:lnSpc>
                <a:spcPct val="90000"/>
              </a:lnSpc>
              <a:buClr>
                <a:srgbClr val="FFFFFF"/>
              </a:buClr>
            </a:pPr>
            <a:r>
              <a:rPr lang="en-US" sz="3500" b="1" kern="0" dirty="0">
                <a:solidFill>
                  <a:srgbClr val="FFFFFF"/>
                </a:solidFill>
                <a:latin typeface="微軟正黑體" pitchFamily="18" charset="0"/>
                <a:cs typeface="Arial"/>
                <a:sym typeface="Arial"/>
              </a:rPr>
              <a:t>Assets inherited through generations </a:t>
            </a:r>
          </a:p>
        </p:txBody>
      </p:sp>
    </p:spTree>
    <p:extLst>
      <p:ext uri="{BB962C8B-B14F-4D97-AF65-F5344CB8AC3E}">
        <p14:creationId xmlns:p14="http://schemas.microsoft.com/office/powerpoint/2010/main" val="2095638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 name="TextBox 151"/>
          <p:cNvSpPr txBox="1"/>
          <p:nvPr/>
        </p:nvSpPr>
        <p:spPr>
          <a:xfrm>
            <a:off x="114312" y="655123"/>
            <a:ext cx="8915399" cy="1158776"/>
          </a:xfrm>
          <a:prstGeom prst="rect">
            <a:avLst/>
          </a:prstGeom>
          <a:solidFill>
            <a:srgbClr val="7030A0"/>
          </a:solidFill>
        </p:spPr>
        <p:txBody>
          <a:bodyPr wrap="square" lIns="91418" tIns="45709" rIns="91418" bIns="45709" rtlCol="0">
            <a:spAutoFit/>
          </a:bodyPr>
          <a:lstStyle/>
          <a:p>
            <a:pPr algn="ctr" defTabSz="342686">
              <a:lnSpc>
                <a:spcPct val="110000"/>
              </a:lnSpc>
            </a:pPr>
            <a:r>
              <a:rPr lang="en-US" sz="2100" b="1" kern="0" dirty="0">
                <a:solidFill>
                  <a:srgbClr val="FFFFFF"/>
                </a:solidFill>
                <a:effectLst>
                  <a:outerShdw dist="38100" dir="2700000" algn="tl" rotWithShape="0">
                    <a:srgbClr val="443988"/>
                  </a:outerShdw>
                </a:effectLst>
                <a:latin typeface="微軟正黑體" pitchFamily="18" charset="0"/>
                <a:cs typeface="Arial"/>
                <a:sym typeface="Arial"/>
              </a:rPr>
              <a:t>Market America|SHOP.COM is</a:t>
            </a:r>
            <a:r>
              <a:rPr lang="en-US" sz="2100" b="1" kern="0" dirty="0">
                <a:solidFill>
                  <a:srgbClr val="FFFF00"/>
                </a:solidFill>
                <a:effectLst>
                  <a:outerShdw dist="38100" dir="2700000" algn="tl" rotWithShape="0">
                    <a:srgbClr val="443988"/>
                  </a:outerShdw>
                  <a:reflection blurRad="6350" stA="60000" endA="900" endPos="58000" dir="5400000" sy="-100000" algn="bl" rotWithShape="0"/>
                </a:effectLst>
                <a:latin typeface="微軟正黑體" pitchFamily="18" charset="0"/>
                <a:cs typeface="Arial"/>
                <a:sym typeface="Arial"/>
              </a:rPr>
              <a:t> changing people shopping habits</a:t>
            </a:r>
            <a:r>
              <a:rPr lang="en-US" sz="2100" b="1" kern="0" dirty="0">
                <a:solidFill>
                  <a:srgbClr val="FFFFFF"/>
                </a:solidFill>
                <a:effectLst>
                  <a:outerShdw dist="38100" dir="2700000" algn="tl" rotWithShape="0">
                    <a:srgbClr val="443988"/>
                  </a:outerShdw>
                </a:effectLst>
                <a:latin typeface="微軟正黑體" pitchFamily="18" charset="0"/>
                <a:cs typeface="Arial"/>
                <a:sym typeface="Arial"/>
              </a:rPr>
              <a:t>;</a:t>
            </a:r>
            <a:r>
              <a:rPr lang="en-US" sz="2100" kern="0" dirty="0">
                <a:solidFill>
                  <a:srgbClr val="000000"/>
                </a:solidFill>
                <a:latin typeface="Arial"/>
                <a:cs typeface="Arial"/>
                <a:sym typeface="Arial"/>
              </a:rPr>
              <a:t/>
            </a:r>
            <a:br>
              <a:rPr lang="en-US" sz="2100" kern="0" dirty="0">
                <a:solidFill>
                  <a:srgbClr val="000000"/>
                </a:solidFill>
                <a:latin typeface="Arial"/>
                <a:cs typeface="Arial"/>
                <a:sym typeface="Arial"/>
              </a:rPr>
            </a:br>
            <a:r>
              <a:rPr lang="en-US" sz="2100" b="1" kern="0" dirty="0">
                <a:solidFill>
                  <a:srgbClr val="FFFF00"/>
                </a:solidFill>
                <a:effectLst>
                  <a:outerShdw dist="38100" dir="2700000" algn="tl" rotWithShape="0">
                    <a:srgbClr val="443988"/>
                  </a:outerShdw>
                  <a:reflection blurRad="6350" stA="60000" endA="900" endPos="58000" dir="5400000" sy="-100000" algn="bl" rotWithShape="0"/>
                </a:effectLst>
                <a:latin typeface="微軟正黑體" pitchFamily="18" charset="0"/>
                <a:cs typeface="Arial"/>
                <a:sym typeface="Arial"/>
              </a:rPr>
              <a:t>All of us are able to</a:t>
            </a:r>
            <a:r>
              <a:rPr lang="en-US" sz="2100" b="1" kern="0" dirty="0">
                <a:solidFill>
                  <a:srgbClr val="FFFFFF"/>
                </a:solidFill>
                <a:effectLst>
                  <a:outerShdw dist="38100" dir="2700000" algn="tl" rotWithShape="0">
                    <a:srgbClr val="443988"/>
                  </a:outerShdw>
                </a:effectLst>
                <a:latin typeface="微軟正黑體" pitchFamily="18" charset="0"/>
                <a:cs typeface="Arial"/>
                <a:sym typeface="Arial"/>
              </a:rPr>
              <a:t>create our own economic foundation until financial independent.</a:t>
            </a:r>
          </a:p>
        </p:txBody>
      </p:sp>
      <p:sp>
        <p:nvSpPr>
          <p:cNvPr id="7" name="Rectangle 6"/>
          <p:cNvSpPr/>
          <p:nvPr/>
        </p:nvSpPr>
        <p:spPr>
          <a:xfrm>
            <a:off x="114312" y="151062"/>
            <a:ext cx="8915399" cy="53161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685613"/>
            <a:endParaRPr lang="en-US" sz="1400" kern="0" dirty="0">
              <a:solidFill>
                <a:sysClr val="windowText" lastClr="000000"/>
              </a:solidFill>
              <a:latin typeface="微軟正黑體" panose="020B0604030504040204" pitchFamily="34" charset="-120"/>
              <a:ea typeface="微軟正黑體" panose="020B0604030504040204" pitchFamily="34" charset="-120"/>
              <a:sym typeface="Arial"/>
            </a:endParaRPr>
          </a:p>
        </p:txBody>
      </p:sp>
      <p:sp>
        <p:nvSpPr>
          <p:cNvPr id="124" name="TextBox 123"/>
          <p:cNvSpPr txBox="1"/>
          <p:nvPr/>
        </p:nvSpPr>
        <p:spPr>
          <a:xfrm>
            <a:off x="0" y="183525"/>
            <a:ext cx="9144000" cy="461665"/>
          </a:xfrm>
          <a:prstGeom prst="rect">
            <a:avLst/>
          </a:prstGeom>
          <a:noFill/>
        </p:spPr>
        <p:txBody>
          <a:bodyPr wrap="square" lIns="91418" tIns="45709" rIns="91418" bIns="45709" rtlCol="0">
            <a:spAutoFit/>
          </a:bodyPr>
          <a:lstStyle/>
          <a:p>
            <a:pPr algn="ctr" defTabSz="342803"/>
            <a:r>
              <a:rPr lang="en-US" sz="2400" b="1" kern="0" dirty="0">
                <a:solidFill>
                  <a:srgbClr val="FFFFFF"/>
                </a:solidFill>
                <a:latin typeface="微軟正黑體" pitchFamily="18" charset="0"/>
                <a:cs typeface="Arial"/>
                <a:sym typeface="Arial"/>
              </a:rPr>
              <a:t>Earned over 1 million US dollars commission</a:t>
            </a:r>
          </a:p>
        </p:txBody>
      </p:sp>
      <p:pic>
        <p:nvPicPr>
          <p:cNvPr id="41" name="Picture 4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71600"/>
            <a:ext cx="9141714" cy="3771900"/>
          </a:xfrm>
          <a:prstGeom prst="rect">
            <a:avLst/>
          </a:prstGeom>
        </p:spPr>
      </p:pic>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71600"/>
            <a:ext cx="9141714" cy="3771900"/>
          </a:xfrm>
          <a:prstGeom prst="rect">
            <a:avLst/>
          </a:prstGeom>
        </p:spPr>
      </p:pic>
      <p:pic>
        <p:nvPicPr>
          <p:cNvPr id="43"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 y="1371600"/>
            <a:ext cx="9141714" cy="3771900"/>
          </a:xfrm>
          <a:prstGeom prst="rect">
            <a:avLst/>
          </a:prstGeom>
        </p:spPr>
      </p:pic>
      <p:pic>
        <p:nvPicPr>
          <p:cNvPr id="44" name="Picture 4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6" y="1371600"/>
            <a:ext cx="9141714" cy="3771900"/>
          </a:xfrm>
          <a:prstGeom prst="rect">
            <a:avLst/>
          </a:prstGeom>
        </p:spPr>
      </p:pic>
      <p:pic>
        <p:nvPicPr>
          <p:cNvPr id="45" name="Picture 4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86" y="1371600"/>
            <a:ext cx="9141714" cy="3771900"/>
          </a:xfrm>
          <a:prstGeom prst="rect">
            <a:avLst/>
          </a:prstGeom>
        </p:spPr>
      </p:pic>
      <p:pic>
        <p:nvPicPr>
          <p:cNvPr id="46" name="Picture 4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86" y="1371600"/>
            <a:ext cx="9141714" cy="3771900"/>
          </a:xfrm>
          <a:prstGeom prst="rect">
            <a:avLst/>
          </a:prstGeom>
        </p:spPr>
      </p:pic>
      <p:pic>
        <p:nvPicPr>
          <p:cNvPr id="47" name="Picture 4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86" y="1371600"/>
            <a:ext cx="9141714" cy="3771900"/>
          </a:xfrm>
          <a:prstGeom prst="rect">
            <a:avLst/>
          </a:prstGeom>
        </p:spPr>
      </p:pic>
      <p:pic>
        <p:nvPicPr>
          <p:cNvPr id="48" name="Picture 4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86" y="1371600"/>
            <a:ext cx="9141714" cy="3771900"/>
          </a:xfrm>
          <a:prstGeom prst="rect">
            <a:avLst/>
          </a:prstGeom>
        </p:spPr>
      </p:pic>
      <p:pic>
        <p:nvPicPr>
          <p:cNvPr id="49" name="Picture 4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0" name="Picture 4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1" name="Picture 5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2" name="Picture 5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3" name="Picture 5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4" name="Picture 5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5" name="Picture 5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6" name="Picture 55"/>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7" name="Picture 56"/>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8" name="Picture 57"/>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9" name="Picture 58"/>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0" name="Picture 59"/>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1" name="Picture 60"/>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2" name="Picture 61"/>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3" name="Picture 62"/>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286" y="1371600"/>
            <a:ext cx="9141714" cy="3771900"/>
          </a:xfrm>
          <a:prstGeom prst="rect">
            <a:avLst/>
          </a:prstGeom>
        </p:spPr>
      </p:pic>
      <p:pic>
        <p:nvPicPr>
          <p:cNvPr id="64" name="Picture 63"/>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5" name="Picture 64"/>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6" name="Picture 65"/>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7" name="Picture 66"/>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8" name="Picture 67"/>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9" name="Picture 68"/>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70" name="Picture 69"/>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71" name="Picture 70"/>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72" name="Picture 71"/>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73" name="Picture 72"/>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74" name="Picture 73"/>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75" name="Picture 74"/>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76" name="Picture 75"/>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spTree>
    <p:extLst>
      <p:ext uri="{BB962C8B-B14F-4D97-AF65-F5344CB8AC3E}">
        <p14:creationId xmlns:p14="http://schemas.microsoft.com/office/powerpoint/2010/main" val="93731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500"/>
                                        <p:tgtEl>
                                          <p:spTgt spid="53"/>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500"/>
                                        <p:tgtEl>
                                          <p:spTgt spid="55"/>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fade">
                                      <p:cBhvr>
                                        <p:cTn id="71" dur="500"/>
                                        <p:tgtEl>
                                          <p:spTgt spid="58"/>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fade">
                                      <p:cBhvr>
                                        <p:cTn id="75" dur="500"/>
                                        <p:tgtEl>
                                          <p:spTgt spid="59"/>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500"/>
                                        <p:tgtEl>
                                          <p:spTgt spid="60"/>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61"/>
                                        </p:tgtEl>
                                        <p:attrNameLst>
                                          <p:attrName>style.visibility</p:attrName>
                                        </p:attrNameLst>
                                      </p:cBhvr>
                                      <p:to>
                                        <p:strVal val="visible"/>
                                      </p:to>
                                    </p:set>
                                    <p:animEffect transition="in" filter="fade">
                                      <p:cBhvr>
                                        <p:cTn id="83" dur="500"/>
                                        <p:tgtEl>
                                          <p:spTgt spid="61"/>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fade">
                                      <p:cBhvr>
                                        <p:cTn id="87" dur="500"/>
                                        <p:tgtEl>
                                          <p:spTgt spid="62"/>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63"/>
                                        </p:tgtEl>
                                        <p:attrNameLst>
                                          <p:attrName>style.visibility</p:attrName>
                                        </p:attrNameLst>
                                      </p:cBhvr>
                                      <p:to>
                                        <p:strVal val="visible"/>
                                      </p:to>
                                    </p:set>
                                    <p:animEffect transition="in" filter="fade">
                                      <p:cBhvr>
                                        <p:cTn id="91" dur="500"/>
                                        <p:tgtEl>
                                          <p:spTgt spid="63"/>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500"/>
                                        <p:tgtEl>
                                          <p:spTgt spid="64"/>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65"/>
                                        </p:tgtEl>
                                        <p:attrNameLst>
                                          <p:attrName>style.visibility</p:attrName>
                                        </p:attrNameLst>
                                      </p:cBhvr>
                                      <p:to>
                                        <p:strVal val="visible"/>
                                      </p:to>
                                    </p:set>
                                    <p:animEffect transition="in" filter="fade">
                                      <p:cBhvr>
                                        <p:cTn id="99" dur="500"/>
                                        <p:tgtEl>
                                          <p:spTgt spid="65"/>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66"/>
                                        </p:tgtEl>
                                        <p:attrNameLst>
                                          <p:attrName>style.visibility</p:attrName>
                                        </p:attrNameLst>
                                      </p:cBhvr>
                                      <p:to>
                                        <p:strVal val="visible"/>
                                      </p:to>
                                    </p:set>
                                    <p:animEffect transition="in" filter="fade">
                                      <p:cBhvr>
                                        <p:cTn id="103" dur="500"/>
                                        <p:tgtEl>
                                          <p:spTgt spid="66"/>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67"/>
                                        </p:tgtEl>
                                        <p:attrNameLst>
                                          <p:attrName>style.visibility</p:attrName>
                                        </p:attrNameLst>
                                      </p:cBhvr>
                                      <p:to>
                                        <p:strVal val="visible"/>
                                      </p:to>
                                    </p:set>
                                    <p:animEffect transition="in" filter="fade">
                                      <p:cBhvr>
                                        <p:cTn id="107" dur="500"/>
                                        <p:tgtEl>
                                          <p:spTgt spid="67"/>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68"/>
                                        </p:tgtEl>
                                        <p:attrNameLst>
                                          <p:attrName>style.visibility</p:attrName>
                                        </p:attrNameLst>
                                      </p:cBhvr>
                                      <p:to>
                                        <p:strVal val="visible"/>
                                      </p:to>
                                    </p:set>
                                    <p:animEffect transition="in" filter="fade">
                                      <p:cBhvr>
                                        <p:cTn id="111" dur="500"/>
                                        <p:tgtEl>
                                          <p:spTgt spid="68"/>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69"/>
                                        </p:tgtEl>
                                        <p:attrNameLst>
                                          <p:attrName>style.visibility</p:attrName>
                                        </p:attrNameLst>
                                      </p:cBhvr>
                                      <p:to>
                                        <p:strVal val="visible"/>
                                      </p:to>
                                    </p:set>
                                    <p:animEffect transition="in" filter="fade">
                                      <p:cBhvr>
                                        <p:cTn id="115" dur="500"/>
                                        <p:tgtEl>
                                          <p:spTgt spid="69"/>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70"/>
                                        </p:tgtEl>
                                        <p:attrNameLst>
                                          <p:attrName>style.visibility</p:attrName>
                                        </p:attrNameLst>
                                      </p:cBhvr>
                                      <p:to>
                                        <p:strVal val="visible"/>
                                      </p:to>
                                    </p:set>
                                    <p:animEffect transition="in" filter="fade">
                                      <p:cBhvr>
                                        <p:cTn id="119" dur="500"/>
                                        <p:tgtEl>
                                          <p:spTgt spid="70"/>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71"/>
                                        </p:tgtEl>
                                        <p:attrNameLst>
                                          <p:attrName>style.visibility</p:attrName>
                                        </p:attrNameLst>
                                      </p:cBhvr>
                                      <p:to>
                                        <p:strVal val="visible"/>
                                      </p:to>
                                    </p:set>
                                    <p:animEffect transition="in" filter="fade">
                                      <p:cBhvr>
                                        <p:cTn id="123" dur="500"/>
                                        <p:tgtEl>
                                          <p:spTgt spid="71"/>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72"/>
                                        </p:tgtEl>
                                        <p:attrNameLst>
                                          <p:attrName>style.visibility</p:attrName>
                                        </p:attrNameLst>
                                      </p:cBhvr>
                                      <p:to>
                                        <p:strVal val="visible"/>
                                      </p:to>
                                    </p:set>
                                    <p:animEffect transition="in" filter="fade">
                                      <p:cBhvr>
                                        <p:cTn id="127" dur="500"/>
                                        <p:tgtEl>
                                          <p:spTgt spid="72"/>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73"/>
                                        </p:tgtEl>
                                        <p:attrNameLst>
                                          <p:attrName>style.visibility</p:attrName>
                                        </p:attrNameLst>
                                      </p:cBhvr>
                                      <p:to>
                                        <p:strVal val="visible"/>
                                      </p:to>
                                    </p:set>
                                    <p:animEffect transition="in" filter="fade">
                                      <p:cBhvr>
                                        <p:cTn id="131" dur="500"/>
                                        <p:tgtEl>
                                          <p:spTgt spid="73"/>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74"/>
                                        </p:tgtEl>
                                        <p:attrNameLst>
                                          <p:attrName>style.visibility</p:attrName>
                                        </p:attrNameLst>
                                      </p:cBhvr>
                                      <p:to>
                                        <p:strVal val="visible"/>
                                      </p:to>
                                    </p:set>
                                    <p:animEffect transition="in" filter="fade">
                                      <p:cBhvr>
                                        <p:cTn id="135" dur="500"/>
                                        <p:tgtEl>
                                          <p:spTgt spid="74"/>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75"/>
                                        </p:tgtEl>
                                        <p:attrNameLst>
                                          <p:attrName>style.visibility</p:attrName>
                                        </p:attrNameLst>
                                      </p:cBhvr>
                                      <p:to>
                                        <p:strVal val="visible"/>
                                      </p:to>
                                    </p:set>
                                    <p:animEffect transition="in" filter="fade">
                                      <p:cBhvr>
                                        <p:cTn id="139" dur="500"/>
                                        <p:tgtEl>
                                          <p:spTgt spid="75"/>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76"/>
                                        </p:tgtEl>
                                        <p:attrNameLst>
                                          <p:attrName>style.visibility</p:attrName>
                                        </p:attrNameLst>
                                      </p:cBhvr>
                                      <p:to>
                                        <p:strVal val="visible"/>
                                      </p:to>
                                    </p:set>
                                    <p:animEffect transition="in" filter="fade">
                                      <p:cBhvr>
                                        <p:cTn id="143"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grpSp>
        <p:nvGrpSpPr>
          <p:cNvPr id="16" name="Group 15"/>
          <p:cNvGrpSpPr/>
          <p:nvPr/>
        </p:nvGrpSpPr>
        <p:grpSpPr>
          <a:xfrm>
            <a:off x="0" y="-23053"/>
            <a:ext cx="9144000" cy="5143500"/>
            <a:chOff x="0" y="-23053"/>
            <a:chExt cx="9144000" cy="5143500"/>
          </a:xfrm>
        </p:grpSpPr>
        <p:sp>
          <p:nvSpPr>
            <p:cNvPr id="706" name="Shape 706"/>
            <p:cNvSpPr/>
            <p:nvPr/>
          </p:nvSpPr>
          <p:spPr>
            <a:xfrm>
              <a:off x="0" y="-23053"/>
              <a:ext cx="9144000" cy="5143500"/>
            </a:xfrm>
            <a:prstGeom prst="rect">
              <a:avLst/>
            </a:prstGeom>
            <a:solidFill>
              <a:schemeClr val="lt1"/>
            </a:solidFill>
            <a:ln>
              <a:noFill/>
            </a:ln>
          </p:spPr>
          <p:txBody>
            <a:bodyPr wrap="square" lIns="91425" tIns="45700" rIns="91425" bIns="45700" anchor="ctr" anchorCtr="0">
              <a:noAutofit/>
            </a:bodyPr>
            <a:lstStyle/>
            <a:p>
              <a:pPr algn="ctr" defTabSz="914265"/>
              <a:r>
                <a:rPr lang="en-US" b="1" kern="0" dirty="0">
                  <a:solidFill>
                    <a:srgbClr val="000000">
                      <a:lumMod val="75000"/>
                      <a:lumOff val="25000"/>
                    </a:srgbClr>
                  </a:solidFill>
                  <a:cs typeface="Arial"/>
                  <a:sym typeface="Arial"/>
                </a:rPr>
                <a:t>Shopping Annuity™</a:t>
              </a:r>
            </a:p>
          </p:txBody>
        </p:sp>
        <p:grpSp>
          <p:nvGrpSpPr>
            <p:cNvPr id="6" name="群組 5"/>
            <p:cNvGrpSpPr/>
            <p:nvPr/>
          </p:nvGrpSpPr>
          <p:grpSpPr>
            <a:xfrm>
              <a:off x="844062" y="1252733"/>
              <a:ext cx="7455876" cy="2591929"/>
              <a:chOff x="793131" y="1180931"/>
              <a:chExt cx="7455876" cy="2591929"/>
            </a:xfrm>
          </p:grpSpPr>
          <p:pic>
            <p:nvPicPr>
              <p:cNvPr id="707" name="Shape 707"/>
              <p:cNvPicPr preferRelativeResize="0"/>
              <p:nvPr/>
            </p:nvPicPr>
            <p:blipFill rotWithShape="1">
              <a:blip r:embed="rId3">
                <a:alphaModFix/>
              </a:blip>
              <a:srcRect/>
              <a:stretch/>
            </p:blipFill>
            <p:spPr>
              <a:xfrm>
                <a:off x="793131" y="1180931"/>
                <a:ext cx="7455876" cy="2591929"/>
              </a:xfrm>
              <a:prstGeom prst="rect">
                <a:avLst/>
              </a:prstGeom>
              <a:noFill/>
              <a:ln>
                <a:noFill/>
              </a:ln>
            </p:spPr>
          </p:pic>
          <p:sp>
            <p:nvSpPr>
              <p:cNvPr id="4" name="矩形 3"/>
              <p:cNvSpPr/>
              <p:nvPr/>
            </p:nvSpPr>
            <p:spPr>
              <a:xfrm>
                <a:off x="4118642" y="3388659"/>
                <a:ext cx="560934" cy="330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5"/>
                <a:endParaRPr lang="zh-HK" altLang="en-US" sz="1400" kern="0">
                  <a:solidFill>
                    <a:srgbClr val="FFFFFF"/>
                  </a:solidFill>
                  <a:latin typeface="微軟正黑體" panose="020B0604030504040204" pitchFamily="34" charset="-120"/>
                  <a:ea typeface="微軟正黑體" panose="020B0604030504040204" pitchFamily="34" charset="-120"/>
                  <a:sym typeface="Arial"/>
                </a:endParaRPr>
              </a:p>
            </p:txBody>
          </p:sp>
        </p:grpSp>
        <p:grpSp>
          <p:nvGrpSpPr>
            <p:cNvPr id="13" name="Group 12"/>
            <p:cNvGrpSpPr/>
            <p:nvPr/>
          </p:nvGrpSpPr>
          <p:grpSpPr>
            <a:xfrm>
              <a:off x="3097489" y="3471056"/>
              <a:ext cx="4257675" cy="386320"/>
              <a:chOff x="1533525" y="4240345"/>
              <a:chExt cx="7482285" cy="586786"/>
            </a:xfrm>
            <a:solidFill>
              <a:schemeClr val="bg1"/>
            </a:solidFill>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50000"/>
              <a:stretch/>
            </p:blipFill>
            <p:spPr>
              <a:xfrm>
                <a:off x="1533525" y="4240345"/>
                <a:ext cx="3755430" cy="586786"/>
              </a:xfrm>
              <a:prstGeom prst="rect">
                <a:avLst/>
              </a:prstGeom>
              <a:grpFill/>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56288"/>
              <a:stretch/>
            </p:blipFill>
            <p:spPr>
              <a:xfrm>
                <a:off x="5260380" y="4286249"/>
                <a:ext cx="3755430" cy="512989"/>
              </a:xfrm>
              <a:prstGeom prst="rect">
                <a:avLst/>
              </a:prstGeom>
              <a:grpFill/>
            </p:spPr>
          </p:pic>
          <p:cxnSp>
            <p:nvCxnSpPr>
              <p:cNvPr id="11" name="Straight Connector 10"/>
              <p:cNvCxnSpPr/>
              <p:nvPr/>
            </p:nvCxnSpPr>
            <p:spPr>
              <a:xfrm>
                <a:off x="5362575" y="4341355"/>
                <a:ext cx="0" cy="409576"/>
              </a:xfrm>
              <a:prstGeom prst="line">
                <a:avLst/>
              </a:prstGeom>
              <a:grpFill/>
            </p:spPr>
            <p:style>
              <a:lnRef idx="1">
                <a:schemeClr val="accent3"/>
              </a:lnRef>
              <a:fillRef idx="0">
                <a:schemeClr val="accent3"/>
              </a:fillRef>
              <a:effectRef idx="0">
                <a:schemeClr val="accent3"/>
              </a:effectRef>
              <a:fontRef idx="minor">
                <a:schemeClr val="tx1"/>
              </a:fontRef>
            </p:style>
          </p:cxnSp>
        </p:grpSp>
        <p:sp>
          <p:nvSpPr>
            <p:cNvPr id="14" name="Rectangle 13"/>
            <p:cNvSpPr/>
            <p:nvPr/>
          </p:nvSpPr>
          <p:spPr>
            <a:xfrm>
              <a:off x="3537033" y="2069807"/>
              <a:ext cx="3362325" cy="1178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5"/>
              <a:r>
                <a:rPr lang="en-US" kern="0" dirty="0">
                  <a:solidFill>
                    <a:srgbClr val="00B0F0"/>
                  </a:solidFill>
                  <a:sym typeface="Arial"/>
                </a:rPr>
                <a:t>Successful plan to </a:t>
              </a:r>
            </a:p>
            <a:p>
              <a:pPr algn="ctr" defTabSz="914265"/>
              <a:r>
                <a:rPr lang="en-US" kern="0" dirty="0">
                  <a:solidFill>
                    <a:srgbClr val="00B0F0"/>
                  </a:solidFill>
                  <a:sym typeface="Arial"/>
                </a:rPr>
                <a:t>convert </a:t>
              </a:r>
              <a:r>
                <a:rPr lang="en-US" kern="0">
                  <a:solidFill>
                    <a:srgbClr val="00B0F0"/>
                  </a:solidFill>
                  <a:sym typeface="Arial"/>
                </a:rPr>
                <a:t>Spending into </a:t>
              </a:r>
              <a:r>
                <a:rPr lang="en-US" kern="0" dirty="0">
                  <a:solidFill>
                    <a:srgbClr val="00B0F0"/>
                  </a:solidFill>
                  <a:sym typeface="Arial"/>
                </a:rPr>
                <a:t>Earning</a:t>
              </a:r>
            </a:p>
          </p:txBody>
        </p:sp>
        <p:sp>
          <p:nvSpPr>
            <p:cNvPr id="15" name="Rectangle 14"/>
            <p:cNvSpPr/>
            <p:nvPr/>
          </p:nvSpPr>
          <p:spPr>
            <a:xfrm>
              <a:off x="3347558" y="1777419"/>
              <a:ext cx="4121641" cy="584775"/>
            </a:xfrm>
            <a:prstGeom prst="rect">
              <a:avLst/>
            </a:prstGeom>
            <a:solidFill>
              <a:schemeClr val="bg1"/>
            </a:solidFill>
          </p:spPr>
          <p:txBody>
            <a:bodyPr wrap="none">
              <a:spAutoFit/>
            </a:bodyPr>
            <a:lstStyle/>
            <a:p>
              <a:pPr algn="ctr" defTabSz="914265"/>
              <a:r>
                <a:rPr lang="en-US" sz="3200" b="1" kern="0" dirty="0">
                  <a:solidFill>
                    <a:srgbClr val="000000">
                      <a:lumMod val="75000"/>
                      <a:lumOff val="25000"/>
                    </a:srgbClr>
                  </a:solidFill>
                  <a:cs typeface="Arial"/>
                  <a:sym typeface="Arial"/>
                </a:rPr>
                <a:t>Shopping Annuity™</a:t>
              </a:r>
            </a:p>
          </p:txBody>
        </p:sp>
      </p:grpSp>
    </p:spTree>
    <p:extLst>
      <p:ext uri="{BB962C8B-B14F-4D97-AF65-F5344CB8AC3E}">
        <p14:creationId xmlns:p14="http://schemas.microsoft.com/office/powerpoint/2010/main" val="4048300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717"/>
        <p:cNvGrpSpPr/>
        <p:nvPr/>
      </p:nvGrpSpPr>
      <p:grpSpPr>
        <a:xfrm>
          <a:off x="0" y="0"/>
          <a:ext cx="0" cy="0"/>
          <a:chOff x="0" y="0"/>
          <a:chExt cx="0" cy="0"/>
        </a:xfrm>
      </p:grpSpPr>
      <p:sp>
        <p:nvSpPr>
          <p:cNvPr id="718" name="Shape 718"/>
          <p:cNvSpPr/>
          <p:nvPr/>
        </p:nvSpPr>
        <p:spPr>
          <a:xfrm flipH="1">
            <a:off x="-1" y="442700"/>
            <a:ext cx="649002" cy="1856001"/>
          </a:xfrm>
          <a:prstGeom prst="flowChartManualInput">
            <a:avLst/>
          </a:prstGeom>
          <a:gradFill>
            <a:gsLst>
              <a:gs pos="0">
                <a:srgbClr val="1A232E"/>
              </a:gs>
              <a:gs pos="50000">
                <a:srgbClr val="273343"/>
              </a:gs>
              <a:gs pos="100000">
                <a:srgbClr val="2F3E51"/>
              </a:gs>
            </a:gsLst>
            <a:lin ang="0" scaled="0"/>
          </a:gradFill>
          <a:ln>
            <a:noFill/>
          </a:ln>
        </p:spPr>
        <p:txBody>
          <a:bodyPr wrap="square" lIns="68529" tIns="34274" rIns="68529" bIns="34274" anchor="ctr" anchorCtr="0">
            <a:noAutofit/>
          </a:bodyPr>
          <a:lstStyle/>
          <a:p>
            <a:pPr algn="ctr" defTabSz="913748"/>
            <a:endParaRPr sz="14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719" name="Shape 719"/>
          <p:cNvSpPr/>
          <p:nvPr/>
        </p:nvSpPr>
        <p:spPr>
          <a:xfrm rot="10800000">
            <a:off x="-1" y="2273300"/>
            <a:ext cx="649002" cy="1841500"/>
          </a:xfrm>
          <a:prstGeom prst="flowChartManualInput">
            <a:avLst/>
          </a:prstGeom>
          <a:gradFill>
            <a:gsLst>
              <a:gs pos="0">
                <a:srgbClr val="783201"/>
              </a:gs>
              <a:gs pos="50000">
                <a:srgbClr val="AF4802"/>
              </a:gs>
              <a:gs pos="100000">
                <a:srgbClr val="D25703"/>
              </a:gs>
            </a:gsLst>
            <a:lin ang="0" scaled="0"/>
          </a:gradFill>
          <a:ln>
            <a:noFill/>
          </a:ln>
        </p:spPr>
        <p:txBody>
          <a:bodyPr wrap="square" lIns="68529" tIns="34274" rIns="68529" bIns="34274" anchor="ctr" anchorCtr="0">
            <a:noAutofit/>
          </a:bodyPr>
          <a:lstStyle/>
          <a:p>
            <a:pPr algn="ctr" defTabSz="913748"/>
            <a:endParaRPr sz="14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grpSp>
        <p:nvGrpSpPr>
          <p:cNvPr id="720" name="Shape 720"/>
          <p:cNvGrpSpPr/>
          <p:nvPr/>
        </p:nvGrpSpPr>
        <p:grpSpPr>
          <a:xfrm>
            <a:off x="649001" y="812801"/>
            <a:ext cx="4233486" cy="1473199"/>
            <a:chOff x="865334" y="917149"/>
            <a:chExt cx="5644648" cy="1255926"/>
          </a:xfrm>
        </p:grpSpPr>
        <p:sp>
          <p:nvSpPr>
            <p:cNvPr id="721" name="Shape 721"/>
            <p:cNvSpPr/>
            <p:nvPr/>
          </p:nvSpPr>
          <p:spPr>
            <a:xfrm flipH="1">
              <a:off x="865334" y="917149"/>
              <a:ext cx="5644648" cy="1255926"/>
            </a:xfrm>
            <a:prstGeom prst="rect">
              <a:avLst/>
            </a:prstGeom>
            <a:gradFill>
              <a:gsLst>
                <a:gs pos="0">
                  <a:srgbClr val="252F3E"/>
                </a:gs>
                <a:gs pos="50000">
                  <a:srgbClr val="35455A"/>
                </a:gs>
                <a:gs pos="100000">
                  <a:srgbClr val="41536C"/>
                </a:gs>
              </a:gsLst>
              <a:lin ang="10800000" scaled="0"/>
            </a:gradFill>
            <a:ln>
              <a:noFill/>
            </a:ln>
          </p:spPr>
          <p:txBody>
            <a:bodyPr wrap="square" lIns="91425" tIns="45700" rIns="91425" bIns="45700" anchor="ctr" anchorCtr="0">
              <a:noAutofit/>
            </a:bodyPr>
            <a:lstStyle/>
            <a:p>
              <a:pPr algn="ctr" defTabSz="913748"/>
              <a:endParaRPr b="1"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722" name="Shape 722"/>
            <p:cNvSpPr/>
            <p:nvPr/>
          </p:nvSpPr>
          <p:spPr>
            <a:xfrm>
              <a:off x="1062737" y="1003764"/>
              <a:ext cx="5447245" cy="1000521"/>
            </a:xfrm>
            <a:prstGeom prst="rect">
              <a:avLst/>
            </a:prstGeom>
            <a:noFill/>
            <a:ln>
              <a:noFill/>
            </a:ln>
          </p:spPr>
          <p:txBody>
            <a:bodyPr wrap="square" lIns="91425" tIns="45700" rIns="91425" bIns="45700" anchor="t" anchorCtr="0">
              <a:noAutofit/>
            </a:bodyPr>
            <a:lstStyle/>
            <a:p>
              <a:pPr defTabSz="913748"/>
              <a:r>
                <a:rPr lang="en-US" sz="2800" b="1" kern="0" dirty="0">
                  <a:solidFill>
                    <a:srgbClr val="FFFFFF"/>
                  </a:solidFill>
                  <a:latin typeface="微軟正黑體" pitchFamily="18" charset="0"/>
                  <a:cs typeface="Arial"/>
                  <a:sym typeface="Arial"/>
                </a:rPr>
                <a:t>Traditional Annuity</a:t>
              </a:r>
            </a:p>
            <a:p>
              <a:pPr defTabSz="913748"/>
              <a:r>
                <a:rPr lang="en-US" sz="1600" b="1" kern="0" dirty="0">
                  <a:solidFill>
                    <a:srgbClr val="FFFF00"/>
                  </a:solidFill>
                  <a:latin typeface="微軟正黑體" pitchFamily="18" charset="0"/>
                  <a:cs typeface="Arial"/>
                  <a:sym typeface="Arial"/>
                </a:rPr>
                <a:t>You must pay </a:t>
              </a:r>
              <a:r>
                <a:rPr lang="en-US" sz="1600" b="1" kern="0" dirty="0">
                  <a:solidFill>
                    <a:srgbClr val="FFFFFF"/>
                  </a:solidFill>
                  <a:latin typeface="微軟正黑體" pitchFamily="18" charset="0"/>
                  <a:cs typeface="Arial"/>
                  <a:sym typeface="Arial"/>
                </a:rPr>
                <a:t>extra money to receive an annuity. For example, pension.</a:t>
              </a:r>
            </a:p>
          </p:txBody>
        </p:sp>
      </p:grpSp>
      <p:grpSp>
        <p:nvGrpSpPr>
          <p:cNvPr id="723" name="Shape 723"/>
          <p:cNvGrpSpPr/>
          <p:nvPr/>
        </p:nvGrpSpPr>
        <p:grpSpPr>
          <a:xfrm>
            <a:off x="649000" y="2273315"/>
            <a:ext cx="4233488" cy="1473199"/>
            <a:chOff x="865332" y="3429000"/>
            <a:chExt cx="5644650" cy="1255926"/>
          </a:xfrm>
        </p:grpSpPr>
        <p:sp>
          <p:nvSpPr>
            <p:cNvPr id="724" name="Shape 724"/>
            <p:cNvSpPr/>
            <p:nvPr/>
          </p:nvSpPr>
          <p:spPr>
            <a:xfrm flipH="1">
              <a:off x="865332" y="3429000"/>
              <a:ext cx="5644650" cy="1255926"/>
            </a:xfrm>
            <a:prstGeom prst="rect">
              <a:avLst/>
            </a:prstGeom>
            <a:gradFill>
              <a:gsLst>
                <a:gs pos="0">
                  <a:srgbClr val="914613"/>
                </a:gs>
                <a:gs pos="50000">
                  <a:srgbClr val="D1651C"/>
                </a:gs>
                <a:gs pos="100000">
                  <a:srgbClr val="FB7A22"/>
                </a:gs>
              </a:gsLst>
              <a:lin ang="10800000" scaled="0"/>
            </a:gradFill>
            <a:ln>
              <a:noFill/>
            </a:ln>
          </p:spPr>
          <p:txBody>
            <a:bodyPr wrap="square" lIns="91425" tIns="45700" rIns="91425" bIns="45700" anchor="ctr" anchorCtr="0">
              <a:noAutofit/>
            </a:bodyPr>
            <a:lstStyle/>
            <a:p>
              <a:pPr algn="ctr" defTabSz="913748"/>
              <a:endParaRPr b="1"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725" name="Shape 725"/>
            <p:cNvSpPr/>
            <p:nvPr/>
          </p:nvSpPr>
          <p:spPr>
            <a:xfrm>
              <a:off x="1062736" y="3508076"/>
              <a:ext cx="5447243" cy="1154492"/>
            </a:xfrm>
            <a:prstGeom prst="rect">
              <a:avLst/>
            </a:prstGeom>
            <a:noFill/>
            <a:ln>
              <a:noFill/>
            </a:ln>
          </p:spPr>
          <p:txBody>
            <a:bodyPr wrap="square" lIns="91425" tIns="45700" rIns="91425" bIns="45700" anchor="t" anchorCtr="0">
              <a:noAutofit/>
            </a:bodyPr>
            <a:lstStyle/>
            <a:p>
              <a:pPr defTabSz="913748"/>
              <a:r>
                <a:rPr lang="en-US" sz="2800" b="1" kern="0" dirty="0">
                  <a:solidFill>
                    <a:srgbClr val="FFFFFF"/>
                  </a:solidFill>
                  <a:latin typeface="微軟正黑體" pitchFamily="18" charset="0"/>
                  <a:cs typeface="Arial"/>
                  <a:sym typeface="Arial"/>
                </a:rPr>
                <a:t>Shopping Annuity</a:t>
              </a:r>
              <a:r>
                <a:rPr lang="en-US" sz="2800" kern="0" dirty="0">
                  <a:solidFill>
                    <a:srgbClr val="FFFFFF"/>
                  </a:solidFill>
                  <a:latin typeface="微軟正黑體" pitchFamily="18" charset="0"/>
                  <a:cs typeface="Arial"/>
                  <a:sym typeface="Arial"/>
                </a:rPr>
                <a:t>™</a:t>
              </a:r>
              <a:r>
                <a:rPr lang="en-US" sz="2800" kern="0" dirty="0">
                  <a:solidFill>
                    <a:srgbClr val="000000"/>
                  </a:solidFill>
                  <a:cs typeface="Arial"/>
                  <a:sym typeface="Arial"/>
                </a:rPr>
                <a:t/>
              </a:r>
              <a:br>
                <a:rPr lang="en-US" sz="2800" kern="0" dirty="0">
                  <a:solidFill>
                    <a:srgbClr val="000000"/>
                  </a:solidFill>
                  <a:cs typeface="Arial"/>
                  <a:sym typeface="Arial"/>
                </a:rPr>
              </a:br>
              <a:r>
                <a:rPr lang="en-US" sz="1600" b="1" kern="0" dirty="0">
                  <a:solidFill>
                    <a:srgbClr val="FFFFFF"/>
                  </a:solidFill>
                  <a:latin typeface="微軟正黑體" pitchFamily="18" charset="0"/>
                  <a:cs typeface="Arial"/>
                  <a:sym typeface="Arial"/>
                </a:rPr>
                <a:t>What you </a:t>
              </a:r>
              <a:r>
                <a:rPr lang="en-US" sz="1600" b="1" kern="0" dirty="0">
                  <a:solidFill>
                    <a:srgbClr val="FFFF00"/>
                  </a:solidFill>
                  <a:latin typeface="微軟正黑體" pitchFamily="18" charset="0"/>
                  <a:cs typeface="Arial"/>
                  <a:sym typeface="Arial"/>
                </a:rPr>
                <a:t>need to do</a:t>
              </a:r>
              <a:r>
                <a:rPr lang="zh-TW" altLang="en-US" sz="1600" b="1" kern="0" dirty="0">
                  <a:solidFill>
                    <a:srgbClr val="FFFF00"/>
                  </a:solidFill>
                  <a:latin typeface="微軟正黑體" pitchFamily="18" charset="0"/>
                  <a:cs typeface="Arial"/>
                  <a:sym typeface="Arial"/>
                </a:rPr>
                <a:t> </a:t>
              </a:r>
              <a:r>
                <a:rPr lang="en-US" sz="1600" b="1" kern="0" dirty="0">
                  <a:solidFill>
                    <a:srgbClr val="FFFFFF"/>
                  </a:solidFill>
                  <a:latin typeface="微軟正黑體" pitchFamily="18" charset="0"/>
                  <a:cs typeface="Arial"/>
                  <a:sym typeface="Arial"/>
                </a:rPr>
                <a:t>is to redirect your daily expenses to HK.SHOP.COM, you can then build your Shopping Annuity</a:t>
              </a:r>
              <a:r>
                <a:rPr lang="en-US" b="1" kern="0" dirty="0">
                  <a:solidFill>
                    <a:srgbClr val="FFFFFF"/>
                  </a:solidFill>
                  <a:latin typeface="微軟正黑體" pitchFamily="18" charset="0"/>
                  <a:cs typeface="Arial"/>
                  <a:sym typeface="Arial"/>
                </a:rPr>
                <a:t>.</a:t>
              </a:r>
            </a:p>
          </p:txBody>
        </p:sp>
      </p:grpSp>
      <p:pic>
        <p:nvPicPr>
          <p:cNvPr id="726" name="Shape 726"/>
          <p:cNvPicPr preferRelativeResize="0"/>
          <p:nvPr/>
        </p:nvPicPr>
        <p:blipFill rotWithShape="1">
          <a:blip r:embed="rId4">
            <a:alphaModFix/>
          </a:blip>
          <a:srcRect/>
          <a:stretch/>
        </p:blipFill>
        <p:spPr>
          <a:xfrm rot="-5400000" flipH="1">
            <a:off x="-1254813" y="2445714"/>
            <a:ext cx="4250542" cy="442913"/>
          </a:xfrm>
          <a:prstGeom prst="rect">
            <a:avLst/>
          </a:prstGeom>
          <a:noFill/>
          <a:ln>
            <a:noFill/>
          </a:ln>
        </p:spPr>
      </p:pic>
    </p:spTree>
    <p:extLst>
      <p:ext uri="{BB962C8B-B14F-4D97-AF65-F5344CB8AC3E}">
        <p14:creationId xmlns:p14="http://schemas.microsoft.com/office/powerpoint/2010/main" val="356633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8"/>
                                        </p:tgtEl>
                                        <p:attrNameLst>
                                          <p:attrName>style.visibility</p:attrName>
                                        </p:attrNameLst>
                                      </p:cBhvr>
                                      <p:to>
                                        <p:strVal val="visible"/>
                                      </p:to>
                                    </p:set>
                                    <p:animEffect transition="in" filter="fade">
                                      <p:cBhvr>
                                        <p:cTn id="7" dur="500"/>
                                        <p:tgtEl>
                                          <p:spTgt spid="7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20"/>
                                        </p:tgtEl>
                                        <p:attrNameLst>
                                          <p:attrName>style.visibility</p:attrName>
                                        </p:attrNameLst>
                                      </p:cBhvr>
                                      <p:to>
                                        <p:strVal val="visible"/>
                                      </p:to>
                                    </p:set>
                                    <p:animEffect transition="in" filter="fade">
                                      <p:cBhvr>
                                        <p:cTn id="11" dur="500"/>
                                        <p:tgtEl>
                                          <p:spTgt spid="7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19"/>
                                        </p:tgtEl>
                                        <p:attrNameLst>
                                          <p:attrName>style.visibility</p:attrName>
                                        </p:attrNameLst>
                                      </p:cBhvr>
                                      <p:to>
                                        <p:strVal val="visible"/>
                                      </p:to>
                                    </p:set>
                                    <p:animEffect transition="in" filter="fade">
                                      <p:cBhvr>
                                        <p:cTn id="15" dur="500"/>
                                        <p:tgtEl>
                                          <p:spTgt spid="71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23"/>
                                        </p:tgtEl>
                                        <p:attrNameLst>
                                          <p:attrName>style.visibility</p:attrName>
                                        </p:attrNameLst>
                                      </p:cBhvr>
                                      <p:to>
                                        <p:strVal val="visible"/>
                                      </p:to>
                                    </p:set>
                                    <p:animEffect transition="in" filter="fade">
                                      <p:cBhvr>
                                        <p:cTn id="19" dur="500"/>
                                        <p:tgtEl>
                                          <p:spTgt spid="723"/>
                                        </p:tgtEl>
                                      </p:cBhvr>
                                    </p:animEffect>
                                  </p:childTnLst>
                                </p:cTn>
                              </p:par>
                              <p:par>
                                <p:cTn id="20" presetID="10" presetClass="entr" presetSubtype="0" fill="hold" nodeType="withEffect">
                                  <p:stCondLst>
                                    <p:cond delay="0"/>
                                  </p:stCondLst>
                                  <p:childTnLst>
                                    <p:set>
                                      <p:cBhvr>
                                        <p:cTn id="21" dur="1" fill="hold">
                                          <p:stCondLst>
                                            <p:cond delay="0"/>
                                          </p:stCondLst>
                                        </p:cTn>
                                        <p:tgtEl>
                                          <p:spTgt spid="726"/>
                                        </p:tgtEl>
                                        <p:attrNameLst>
                                          <p:attrName>style.visibility</p:attrName>
                                        </p:attrNameLst>
                                      </p:cBhvr>
                                      <p:to>
                                        <p:strVal val="visible"/>
                                      </p:to>
                                    </p:set>
                                    <p:animEffect transition="in" filter="fade">
                                      <p:cBhvr>
                                        <p:cTn id="22" dur="500"/>
                                        <p:tgtEl>
                                          <p:spTgt spid="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5143500"/>
          </a:xfrm>
          <a:prstGeom prst="rect">
            <a:avLst/>
          </a:prstGeom>
          <a:blipFill dpi="0" rotWithShape="1">
            <a:blip r:embed="rId2">
              <a:alphaModFix amt="7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0" rIns="91380" bIns="45690" rtlCol="0" anchor="ctr"/>
          <a:lstStyle/>
          <a:p>
            <a:pPr algn="ctr" defTabSz="913748"/>
            <a:endParaRPr lang="zh-HK" altLang="en-US" sz="1400" kern="0">
              <a:solidFill>
                <a:srgbClr val="FFFFFF"/>
              </a:solidFill>
              <a:latin typeface="微軟正黑體" panose="020B0604030504040204" pitchFamily="34" charset="-120"/>
              <a:ea typeface="微軟正黑體" panose="020B0604030504040204" pitchFamily="34" charset="-120"/>
              <a:sym typeface="Arial"/>
            </a:endParaRPr>
          </a:p>
        </p:txBody>
      </p:sp>
      <p:sp>
        <p:nvSpPr>
          <p:cNvPr id="4" name="投影片編號版面配置區 3">
            <a:extLst>
              <a:ext uri="{FF2B5EF4-FFF2-40B4-BE49-F238E27FC236}">
                <a16:creationId xmlns:a16="http://schemas.microsoft.com/office/drawing/2014/main" xmlns="" id="{C8E8E25E-CB3B-CD44-8F57-DBC06D3E7104}"/>
              </a:ext>
            </a:extLst>
          </p:cNvPr>
          <p:cNvSpPr>
            <a:spLocks noGrp="1"/>
          </p:cNvSpPr>
          <p:nvPr>
            <p:ph type="sldNum" sz="quarter" idx="12"/>
          </p:nvPr>
        </p:nvSpPr>
        <p:spPr/>
        <p:txBody>
          <a:bodyPr/>
          <a:lstStyle/>
          <a:p>
            <a:fld id="{2B9B25D9-5D00-1F48-B4AA-21062FC88FFB}" type="slidenum">
              <a:rPr kumimoji="1" lang="zh-TW" altLang="en-US" smtClean="0">
                <a:solidFill>
                  <a:prstClr val="black">
                    <a:tint val="75000"/>
                  </a:prstClr>
                </a:solidFill>
                <a:latin typeface="微軟正黑體" panose="020B0604030504040204" pitchFamily="34" charset="-120"/>
                <a:ea typeface="微軟正黑體" panose="020B0604030504040204" pitchFamily="34" charset="-120"/>
              </a:rPr>
              <a:pPr/>
              <a:t>4</a:t>
            </a:fld>
            <a:endParaRPr kumimoji="1" lang="zh-TW" altLang="en-US">
              <a:solidFill>
                <a:prstClr val="black">
                  <a:tint val="75000"/>
                </a:prstClr>
              </a:solidFill>
              <a:latin typeface="微軟正黑體" panose="020B0604030504040204" pitchFamily="34" charset="-120"/>
              <a:ea typeface="微軟正黑體" panose="020B0604030504040204" pitchFamily="34" charset="-120"/>
            </a:endParaRPr>
          </a:p>
        </p:txBody>
      </p:sp>
      <p:sp>
        <p:nvSpPr>
          <p:cNvPr id="8" name="Shape 216">
            <a:extLst>
              <a:ext uri="{FF2B5EF4-FFF2-40B4-BE49-F238E27FC236}">
                <a16:creationId xmlns:a16="http://schemas.microsoft.com/office/drawing/2014/main" xmlns="" id="{BAA002D7-A77A-644B-835E-6B47B17B786D}"/>
              </a:ext>
            </a:extLst>
          </p:cNvPr>
          <p:cNvSpPr/>
          <p:nvPr/>
        </p:nvSpPr>
        <p:spPr>
          <a:xfrm rot="10800000" flipH="1" flipV="1">
            <a:off x="283784" y="412409"/>
            <a:ext cx="5328745" cy="3750015"/>
          </a:xfrm>
          <a:prstGeom prst="ellipse">
            <a:avLst/>
          </a:prstGeom>
          <a:solidFill>
            <a:srgbClr val="22B7D2">
              <a:alpha val="90000"/>
            </a:srgbClr>
          </a:solidFill>
          <a:ln w="12700">
            <a:miter lim="400000"/>
          </a:ln>
        </p:spPr>
        <p:txBody>
          <a:bodyPr lIns="34289" tIns="45690" rIns="34289" bIns="45690" anchor="ctr"/>
          <a:lstStyle/>
          <a:p>
            <a:pPr algn="ctr" defTabSz="513977" hangingPunct="0">
              <a:defRPr sz="1400">
                <a:solidFill>
                  <a:srgbClr val="FFFFFF"/>
                </a:solidFill>
              </a:defRPr>
            </a:pPr>
            <a:endParaRPr lang="en-US" altLang="zh-HK" sz="2000" kern="0" dirty="0">
              <a:solidFill>
                <a:srgbClr val="FFFFFF"/>
              </a:solidFill>
              <a:latin typeface="微軟正黑體" panose="020B0604030504040204" pitchFamily="34" charset="-120"/>
              <a:ea typeface="微軟正黑體" panose="020B0604030504040204" pitchFamily="34" charset="-120"/>
              <a:cs typeface="Calibri Light"/>
              <a:sym typeface="Calibri Light"/>
            </a:endParaRPr>
          </a:p>
          <a:p>
            <a:pPr algn="ctr" defTabSz="513977" hangingPunct="0">
              <a:defRPr sz="1400">
                <a:solidFill>
                  <a:srgbClr val="FFFFFF"/>
                </a:solidFill>
              </a:defRPr>
            </a:pPr>
            <a:r>
              <a:rPr lang="en-US" sz="2800" kern="0" dirty="0">
                <a:solidFill>
                  <a:srgbClr val="FFFFFF"/>
                </a:solidFill>
                <a:latin typeface="微軟正黑體" pitchFamily="18" charset="0"/>
                <a:cs typeface="Arial"/>
                <a:sym typeface="Arial"/>
              </a:rPr>
              <a:t>What is </a:t>
            </a:r>
            <a:r>
              <a:rPr lang="en-US" sz="4400" kern="0" dirty="0">
                <a:solidFill>
                  <a:srgbClr val="FFFF00"/>
                </a:solidFill>
                <a:latin typeface="微軟正黑體" pitchFamily="18" charset="0"/>
                <a:cs typeface="Arial"/>
                <a:sym typeface="Arial"/>
              </a:rPr>
              <a:t>Annuity</a:t>
            </a:r>
            <a:r>
              <a:rPr lang="en-US" sz="2800" kern="0" dirty="0">
                <a:solidFill>
                  <a:srgbClr val="FFFFFF"/>
                </a:solidFill>
                <a:latin typeface="微軟正黑體" pitchFamily="18" charset="0"/>
                <a:cs typeface="Arial"/>
                <a:sym typeface="Arial"/>
              </a:rPr>
              <a:t>?</a:t>
            </a:r>
          </a:p>
          <a:p>
            <a:pPr algn="ctr" defTabSz="513977" hangingPunct="0">
              <a:defRPr sz="1400">
                <a:solidFill>
                  <a:srgbClr val="FFFFFF"/>
                </a:solidFill>
              </a:defRPr>
            </a:pPr>
            <a:endParaRPr lang="en-US" altLang="zh-TW" sz="2000" kern="0" dirty="0">
              <a:solidFill>
                <a:srgbClr val="FFFFFF"/>
              </a:solidFill>
              <a:latin typeface="微軟正黑體" panose="020B0604030504040204" pitchFamily="34" charset="-120"/>
              <a:ea typeface="微軟正黑體" panose="020B0604030504040204" pitchFamily="34" charset="-120"/>
              <a:cs typeface="Calibri Light"/>
              <a:sym typeface="Calibri Light"/>
            </a:endParaRPr>
          </a:p>
          <a:p>
            <a:pPr algn="ctr" defTabSz="513977" hangingPunct="0">
              <a:defRPr sz="1400">
                <a:solidFill>
                  <a:srgbClr val="FFFFFF"/>
                </a:solidFill>
              </a:defRPr>
            </a:pPr>
            <a:r>
              <a:rPr lang="en-US" sz="2000" kern="0" dirty="0">
                <a:solidFill>
                  <a:srgbClr val="FFFFFF"/>
                </a:solidFill>
                <a:latin typeface="微軟正黑體" pitchFamily="18" charset="0"/>
                <a:cs typeface="Arial"/>
                <a:sym typeface="Arial"/>
              </a:rPr>
              <a:t>A fixed sum of money paid annually in a specified period of time and can only be collected after the period expires. </a:t>
            </a:r>
            <a:r>
              <a:rPr lang="en-US" sz="2000" b="1" kern="0" dirty="0">
                <a:solidFill>
                  <a:srgbClr val="FFFFFF"/>
                </a:solidFill>
                <a:latin typeface="微軟正黑體" pitchFamily="18" charset="0"/>
                <a:cs typeface="Arial"/>
                <a:sym typeface="Arial"/>
              </a:rPr>
              <a:t>Aiming at </a:t>
            </a:r>
            <a:r>
              <a:rPr lang="en-US" sz="2000" b="1" kern="0" dirty="0">
                <a:solidFill>
                  <a:srgbClr val="FFFF00"/>
                </a:solidFill>
                <a:latin typeface="微軟正黑體" pitchFamily="18" charset="0"/>
                <a:cs typeface="Arial"/>
                <a:sym typeface="Arial"/>
              </a:rPr>
              <a:t>securing the retired life of contributor</a:t>
            </a:r>
            <a:r>
              <a:rPr lang="en-US" sz="2000" kern="0" dirty="0">
                <a:solidFill>
                  <a:srgbClr val="FFFFFF"/>
                </a:solidFill>
                <a:cs typeface="Arial"/>
                <a:sym typeface="Arial"/>
              </a:rPr>
              <a:t/>
            </a:r>
            <a:br>
              <a:rPr lang="en-US" sz="2000" kern="0" dirty="0">
                <a:solidFill>
                  <a:srgbClr val="FFFFFF"/>
                </a:solidFill>
                <a:cs typeface="Arial"/>
                <a:sym typeface="Arial"/>
              </a:rPr>
            </a:br>
            <a:endParaRPr lang="en-US" sz="2000" kern="0" dirty="0">
              <a:solidFill>
                <a:srgbClr val="FFFFFF"/>
              </a:solidFill>
              <a:cs typeface="Arial"/>
              <a:sym typeface="Arial"/>
            </a:endParaRPr>
          </a:p>
          <a:p>
            <a:pPr algn="ctr" defTabSz="513977" hangingPunct="0">
              <a:defRPr sz="1400">
                <a:solidFill>
                  <a:srgbClr val="FFFFFF"/>
                </a:solidFill>
              </a:defRPr>
            </a:pPr>
            <a:endParaRPr sz="900" kern="0" dirty="0">
              <a:solidFill>
                <a:srgbClr val="FFFFFF"/>
              </a:solidFill>
              <a:latin typeface="微軟正黑體" panose="020B0604030504040204" pitchFamily="34" charset="-120"/>
              <a:ea typeface="微軟正黑體" panose="020B0604030504040204" pitchFamily="34" charset="-120"/>
              <a:cs typeface="Calibri"/>
              <a:sym typeface="Calibri"/>
            </a:endParaRPr>
          </a:p>
        </p:txBody>
      </p:sp>
      <p:pic>
        <p:nvPicPr>
          <p:cNvPr id="2050" name="Picture 2" descr="African American woman holding money"/>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42000" r="100000">
                        <a14:foregroundMark x1="63333" y1="55184" x2="63333" y2="55184"/>
                        <a14:foregroundMark x1="66667" y1="58863" x2="66667" y2="58863"/>
                        <a14:foregroundMark x1="60667" y1="54181" x2="60667" y2="54181"/>
                        <a14:foregroundMark x1="58889" y1="54181" x2="58889" y2="54181"/>
                        <a14:backgroundMark x1="58667" y1="16722" x2="58667" y2="16722"/>
                        <a14:backgroundMark x1="61556" y1="11371" x2="61556" y2="11371"/>
                        <a14:backgroundMark x1="88889" y1="43813" x2="88889" y2="43813"/>
                      </a14:backgroundRemoval>
                    </a14:imgEffect>
                  </a14:imgLayer>
                </a14:imgProps>
              </a:ext>
              <a:ext uri="{28A0092B-C50C-407E-A947-70E740481C1C}">
                <a14:useLocalDpi xmlns:a14="http://schemas.microsoft.com/office/drawing/2010/main" val="0"/>
              </a:ext>
            </a:extLst>
          </a:blip>
          <a:srcRect l="37318" r="-37318"/>
          <a:stretch/>
        </p:blipFill>
        <p:spPr bwMode="auto">
          <a:xfrm>
            <a:off x="4319603" y="6599"/>
            <a:ext cx="7731165" cy="5136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029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5143500"/>
          </a:xfrm>
          <a:prstGeom prst="rect">
            <a:avLst/>
          </a:prstGeom>
          <a:blipFill dpi="0" rotWithShape="1">
            <a:blip r:embed="rId2">
              <a:alphaModFix amt="7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0" rIns="91380" bIns="45690" rtlCol="0" anchor="ctr"/>
          <a:lstStyle/>
          <a:p>
            <a:pPr algn="ctr" defTabSz="913748"/>
            <a:endParaRPr lang="zh-HK" altLang="en-US" sz="1400" kern="0">
              <a:solidFill>
                <a:srgbClr val="FFFFFF"/>
              </a:solidFill>
              <a:latin typeface="微軟正黑體" panose="020B0604030504040204" pitchFamily="34" charset="-120"/>
              <a:ea typeface="微軟正黑體" panose="020B0604030504040204" pitchFamily="34" charset="-120"/>
              <a:sym typeface="Arial"/>
            </a:endParaRPr>
          </a:p>
        </p:txBody>
      </p:sp>
      <p:graphicFrame>
        <p:nvGraphicFramePr>
          <p:cNvPr id="5" name="內容版面配置區 4">
            <a:extLst>
              <a:ext uri="{FF2B5EF4-FFF2-40B4-BE49-F238E27FC236}">
                <a16:creationId xmlns:a16="http://schemas.microsoft.com/office/drawing/2014/main" xmlns="" id="{BAAD9C1D-582D-D14A-A732-502BA3F85971}"/>
              </a:ext>
            </a:extLst>
          </p:cNvPr>
          <p:cNvGraphicFramePr>
            <a:graphicFrameLocks noGrp="1"/>
          </p:cNvGraphicFramePr>
          <p:nvPr>
            <p:ph idx="1"/>
            <p:extLst>
              <p:ext uri="{D42A27DB-BD31-4B8C-83A1-F6EECF244321}">
                <p14:modId xmlns:p14="http://schemas.microsoft.com/office/powerpoint/2010/main" val="1948095403"/>
              </p:ext>
            </p:extLst>
          </p:nvPr>
        </p:nvGraphicFramePr>
        <p:xfrm>
          <a:off x="838230" y="1476320"/>
          <a:ext cx="7410449" cy="3354135"/>
        </p:xfrm>
        <a:graphic>
          <a:graphicData uri="http://schemas.openxmlformats.org/drawingml/2006/table">
            <a:tbl>
              <a:tblPr firstRow="1" bandRow="1">
                <a:tableStyleId>{93296810-A885-4BE3-A3E7-6D5BEEA58F35}</a:tableStyleId>
              </a:tblPr>
              <a:tblGrid>
                <a:gridCol w="1761227">
                  <a:extLst>
                    <a:ext uri="{9D8B030D-6E8A-4147-A177-3AD203B41FA5}">
                      <a16:colId xmlns:a16="http://schemas.microsoft.com/office/drawing/2014/main" xmlns="" val="2440577725"/>
                    </a:ext>
                  </a:extLst>
                </a:gridCol>
                <a:gridCol w="3334648">
                  <a:extLst>
                    <a:ext uri="{9D8B030D-6E8A-4147-A177-3AD203B41FA5}">
                      <a16:colId xmlns:a16="http://schemas.microsoft.com/office/drawing/2014/main" xmlns="" val="2301568949"/>
                    </a:ext>
                  </a:extLst>
                </a:gridCol>
                <a:gridCol w="2314574">
                  <a:extLst>
                    <a:ext uri="{9D8B030D-6E8A-4147-A177-3AD203B41FA5}">
                      <a16:colId xmlns:a16="http://schemas.microsoft.com/office/drawing/2014/main" xmlns="" val="3036756917"/>
                    </a:ext>
                  </a:extLst>
                </a:gridCol>
              </a:tblGrid>
              <a:tr h="791830">
                <a:tc>
                  <a:txBody>
                    <a:bodyPr/>
                    <a:lstStyle/>
                    <a:p>
                      <a:pPr algn="ctr"/>
                      <a:r>
                        <a:rPr lang="en-US" sz="2100" b="0" i="0" dirty="0" smtClean="0">
                          <a:solidFill>
                            <a:srgbClr val="FFFFFF"/>
                          </a:solidFill>
                          <a:latin typeface="微軟正黑體" panose="020B0604030504040204" pitchFamily="34" charset="-120"/>
                          <a:ea typeface="微軟正黑體" panose="020B0604030504040204" pitchFamily="34" charset="-120"/>
                        </a:rPr>
                        <a:t>Type</a:t>
                      </a:r>
                    </a:p>
                  </a:txBody>
                  <a:tcPr marL="68580" marR="68580" marT="34290" marB="34290" anchor="ctr"/>
                </a:tc>
                <a:tc>
                  <a:txBody>
                    <a:bodyPr/>
                    <a:lstStyle/>
                    <a:p>
                      <a:pPr algn="ctr"/>
                      <a:r>
                        <a:rPr lang="en-US" sz="2100" b="0" i="0" dirty="0" smtClean="0">
                          <a:solidFill>
                            <a:srgbClr val="FFFFFF"/>
                          </a:solidFill>
                          <a:latin typeface="微軟正黑體" panose="020B0604030504040204" pitchFamily="34" charset="-120"/>
                          <a:ea typeface="微軟正黑體" panose="020B0604030504040204" pitchFamily="34" charset="-120"/>
                        </a:rPr>
                        <a:t>Insurance/Bank</a:t>
                      </a:r>
                    </a:p>
                  </a:txBody>
                  <a:tcPr marL="68580" marR="68580" marT="34290" marB="34290" anchor="ctr"/>
                </a:tc>
                <a:tc>
                  <a:txBody>
                    <a:bodyPr/>
                    <a:lstStyle/>
                    <a:p>
                      <a:pPr algn="ctr"/>
                      <a:r>
                        <a:rPr lang="en-US" sz="2100" b="0" i="0" dirty="0" smtClean="0">
                          <a:solidFill>
                            <a:srgbClr val="FFFFFF"/>
                          </a:solidFill>
                          <a:latin typeface="微軟正黑體" panose="020B0604030504040204" pitchFamily="34" charset="-120"/>
                          <a:ea typeface="微軟正黑體" panose="020B0604030504040204" pitchFamily="34" charset="-120"/>
                        </a:rPr>
                        <a:t>Government</a:t>
                      </a:r>
                    </a:p>
                  </a:txBody>
                  <a:tcPr marL="68580" marR="68580" marT="34290" marB="34290" anchor="ctr"/>
                </a:tc>
                <a:extLst>
                  <a:ext uri="{0D108BD9-81ED-4DB2-BD59-A6C34878D82A}">
                    <a16:rowId xmlns:a16="http://schemas.microsoft.com/office/drawing/2014/main" xmlns="" val="4244406345"/>
                  </a:ext>
                </a:extLst>
              </a:tr>
              <a:tr h="99617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i="0" u="none" dirty="0" smtClean="0">
                          <a:solidFill>
                            <a:srgbClr val="000000"/>
                          </a:solidFill>
                          <a:latin typeface="微軟正黑體" panose="020B0604030504040204" pitchFamily="34" charset="-120"/>
                          <a:ea typeface="微軟正黑體" panose="020B0604030504040204" pitchFamily="34" charset="-120"/>
                        </a:rPr>
                        <a:t>Investment</a:t>
                      </a:r>
                    </a:p>
                    <a:p>
                      <a:pPr algn="ctr"/>
                      <a:endParaRPr lang="zh-HK" altLang="en-US" sz="1800" dirty="0">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gn="ctr"/>
                      <a:r>
                        <a:rPr lang="en-US" sz="2000" b="0" i="0" dirty="0" smtClean="0">
                          <a:solidFill>
                            <a:srgbClr val="000000"/>
                          </a:solidFill>
                          <a:latin typeface="微軟正黑體" panose="020B0604030504040204" pitchFamily="34" charset="-120"/>
                          <a:ea typeface="微軟正黑體" panose="020B0604030504040204" pitchFamily="34" charset="-120"/>
                        </a:rPr>
                        <a:t>HK$5,000/month, </a:t>
                      </a:r>
                    </a:p>
                    <a:p>
                      <a:pPr algn="ctr"/>
                      <a:r>
                        <a:rPr lang="en-US" sz="2000" b="0" i="0" dirty="0" smtClean="0">
                          <a:solidFill>
                            <a:srgbClr val="000000"/>
                          </a:solidFill>
                          <a:latin typeface="微軟正黑體" panose="020B0604030504040204" pitchFamily="34" charset="-120"/>
                          <a:ea typeface="微軟正黑體" panose="020B0604030504040204" pitchFamily="34" charset="-120"/>
                        </a:rPr>
                        <a:t>for 20 years</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i="0" u="none" dirty="0" smtClean="0">
                          <a:solidFill>
                            <a:srgbClr val="000000"/>
                          </a:solidFill>
                          <a:latin typeface="微軟正黑體" panose="020B0604030504040204" pitchFamily="34" charset="-120"/>
                          <a:ea typeface="微軟正黑體" panose="020B0604030504040204" pitchFamily="34" charset="-120"/>
                        </a:rPr>
                        <a:t>HK$100K/once</a:t>
                      </a:r>
                    </a:p>
                  </a:txBody>
                  <a:tcPr marL="68580" marR="68580" marT="34290" marB="34290" anchor="ctr"/>
                </a:tc>
                <a:extLst>
                  <a:ext uri="{0D108BD9-81ED-4DB2-BD59-A6C34878D82A}">
                    <a16:rowId xmlns:a16="http://schemas.microsoft.com/office/drawing/2014/main" xmlns="" val="3535000160"/>
                  </a:ext>
                </a:extLst>
              </a:tr>
              <a:tr h="783066">
                <a:tc>
                  <a:txBody>
                    <a:bodyPr/>
                    <a:lstStyle/>
                    <a:p>
                      <a:pPr algn="ctr"/>
                      <a:r>
                        <a:rPr lang="en-US" sz="1800" b="0" i="0" dirty="0" smtClean="0">
                          <a:solidFill>
                            <a:srgbClr val="000000"/>
                          </a:solidFill>
                          <a:latin typeface="微軟正黑體" panose="020B0604030504040204" pitchFamily="34" charset="-120"/>
                          <a:ea typeface="微軟正黑體" panose="020B0604030504040204" pitchFamily="34" charset="-120"/>
                        </a:rPr>
                        <a:t>Age group</a:t>
                      </a:r>
                    </a:p>
                  </a:txBody>
                  <a:tcPr marL="68580" marR="68580" marT="34290" marB="34290" anchor="ctr"/>
                </a:tc>
                <a:tc>
                  <a:txBody>
                    <a:bodyPr/>
                    <a:lstStyle/>
                    <a:p>
                      <a:pPr algn="ctr"/>
                      <a:r>
                        <a:rPr lang="en-US" sz="2100" b="0" i="0" dirty="0" smtClean="0">
                          <a:solidFill>
                            <a:srgbClr val="000000"/>
                          </a:solidFill>
                          <a:latin typeface="微軟正黑體" panose="020B0604030504040204" pitchFamily="34" charset="-120"/>
                          <a:ea typeface="微軟正黑體" panose="020B0604030504040204" pitchFamily="34" charset="-120"/>
                        </a:rPr>
                        <a:t>Aged 35</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100" b="0" i="0" dirty="0" smtClean="0">
                          <a:solidFill>
                            <a:srgbClr val="000000"/>
                          </a:solidFill>
                          <a:latin typeface="微軟正黑體" panose="020B0604030504040204" pitchFamily="34" charset="-120"/>
                          <a:ea typeface="微軟正黑體" panose="020B0604030504040204" pitchFamily="34" charset="-120"/>
                        </a:rPr>
                        <a:t>Aged </a:t>
                      </a:r>
                      <a:r>
                        <a:rPr lang="en-US" sz="2100" b="0" i="0" u="none" dirty="0" smtClean="0">
                          <a:solidFill>
                            <a:srgbClr val="000000"/>
                          </a:solidFill>
                          <a:latin typeface="微軟正黑體" panose="020B0604030504040204" pitchFamily="34" charset="-120"/>
                          <a:ea typeface="微軟正黑體" panose="020B0604030504040204" pitchFamily="34" charset="-120"/>
                        </a:rPr>
                        <a:t>65</a:t>
                      </a:r>
                    </a:p>
                  </a:txBody>
                  <a:tcPr marL="68580" marR="68580" marT="34290" marB="34290" anchor="ctr"/>
                </a:tc>
                <a:extLst>
                  <a:ext uri="{0D108BD9-81ED-4DB2-BD59-A6C34878D82A}">
                    <a16:rowId xmlns:a16="http://schemas.microsoft.com/office/drawing/2014/main" xmlns="" val="377447000"/>
                  </a:ext>
                </a:extLst>
              </a:tr>
              <a:tr h="783066">
                <a:tc>
                  <a:txBody>
                    <a:bodyPr/>
                    <a:lstStyle/>
                    <a:p>
                      <a:pPr algn="ctr"/>
                      <a:r>
                        <a:rPr lang="en-US" sz="1800" b="0" i="0" dirty="0" smtClean="0">
                          <a:solidFill>
                            <a:srgbClr val="000000"/>
                          </a:solidFill>
                          <a:latin typeface="微軟正黑體" panose="020B0604030504040204" pitchFamily="34" charset="-120"/>
                          <a:ea typeface="微軟正黑體" panose="020B0604030504040204" pitchFamily="34" charset="-120"/>
                        </a:rPr>
                        <a:t>Monthly income</a:t>
                      </a:r>
                    </a:p>
                  </a:txBody>
                  <a:tcPr marL="68580" marR="68580" marT="34290" marB="34290" anchor="ctr"/>
                </a:tc>
                <a:tc>
                  <a:txBody>
                    <a:bodyPr/>
                    <a:lstStyle/>
                    <a:p>
                      <a:pPr algn="ctr"/>
                      <a:r>
                        <a:rPr lang="en-US" sz="2000" b="0" i="0" dirty="0" smtClean="0">
                          <a:solidFill>
                            <a:srgbClr val="000000"/>
                          </a:solidFill>
                          <a:latin typeface="微軟正黑體" panose="020B0604030504040204" pitchFamily="34" charset="-120"/>
                          <a:ea typeface="微軟正黑體" panose="020B0604030504040204" pitchFamily="34" charset="-120"/>
                        </a:rPr>
                        <a:t>HK$20,000/@Aged 65-85</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i="0" u="none" dirty="0" smtClean="0">
                          <a:solidFill>
                            <a:srgbClr val="000000"/>
                          </a:solidFill>
                          <a:latin typeface="微軟正黑體" panose="020B0604030504040204" pitchFamily="34" charset="-120"/>
                          <a:ea typeface="微軟正黑體" panose="020B0604030504040204" pitchFamily="34" charset="-120"/>
                        </a:rPr>
                        <a:t>HK$5,500</a:t>
                      </a:r>
                    </a:p>
                  </a:txBody>
                  <a:tcPr marL="68580" marR="68580" marT="34290" marB="34290" anchor="ctr"/>
                </a:tc>
                <a:extLst>
                  <a:ext uri="{0D108BD9-81ED-4DB2-BD59-A6C34878D82A}">
                    <a16:rowId xmlns:a16="http://schemas.microsoft.com/office/drawing/2014/main" xmlns="" val="4112988062"/>
                  </a:ext>
                </a:extLst>
              </a:tr>
            </a:tbl>
          </a:graphicData>
        </a:graphic>
      </p:graphicFrame>
      <p:sp>
        <p:nvSpPr>
          <p:cNvPr id="4" name="投影片編號版面配置區 3">
            <a:extLst>
              <a:ext uri="{FF2B5EF4-FFF2-40B4-BE49-F238E27FC236}">
                <a16:creationId xmlns:a16="http://schemas.microsoft.com/office/drawing/2014/main" xmlns="" id="{6001051E-CA6D-1848-94C3-A411079D0FE6}"/>
              </a:ext>
            </a:extLst>
          </p:cNvPr>
          <p:cNvSpPr>
            <a:spLocks noGrp="1"/>
          </p:cNvSpPr>
          <p:nvPr>
            <p:ph type="sldNum" sz="quarter" idx="12"/>
          </p:nvPr>
        </p:nvSpPr>
        <p:spPr/>
        <p:txBody>
          <a:bodyPr/>
          <a:lstStyle/>
          <a:p>
            <a:fld id="{2B9B25D9-5D00-1F48-B4AA-21062FC88FFB}" type="slidenum">
              <a:rPr kumimoji="1" lang="zh-TW" altLang="en-US" smtClean="0">
                <a:solidFill>
                  <a:prstClr val="black">
                    <a:tint val="75000"/>
                  </a:prstClr>
                </a:solidFill>
                <a:latin typeface="微軟正黑體" panose="020B0604030504040204" pitchFamily="34" charset="-120"/>
                <a:ea typeface="微軟正黑體" panose="020B0604030504040204" pitchFamily="34" charset="-120"/>
              </a:rPr>
              <a:pPr/>
              <a:t>5</a:t>
            </a:fld>
            <a:endParaRPr kumimoji="1" lang="zh-TW" altLang="en-US">
              <a:solidFill>
                <a:prstClr val="black">
                  <a:tint val="75000"/>
                </a:prstClr>
              </a:solidFill>
              <a:latin typeface="微軟正黑體" panose="020B0604030504040204" pitchFamily="34" charset="-120"/>
              <a:ea typeface="微軟正黑體" panose="020B0604030504040204" pitchFamily="34" charset="-120"/>
            </a:endParaRPr>
          </a:p>
        </p:txBody>
      </p:sp>
      <p:sp>
        <p:nvSpPr>
          <p:cNvPr id="7" name="矩形 6"/>
          <p:cNvSpPr/>
          <p:nvPr/>
        </p:nvSpPr>
        <p:spPr>
          <a:xfrm>
            <a:off x="3069801" y="273844"/>
            <a:ext cx="3004457" cy="894129"/>
          </a:xfrm>
          <a:prstGeom prst="rect">
            <a:avLst/>
          </a:prstGeom>
          <a:solidFill>
            <a:schemeClr val="accent2">
              <a:lumMod val="60000"/>
              <a:lumOff val="4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lIns="91380" tIns="45690" rIns="91380" bIns="45690" rtlCol="0" anchor="ctr"/>
          <a:lstStyle/>
          <a:p>
            <a:pPr algn="ctr" defTabSz="913748"/>
            <a:endParaRPr lang="zh-HK" altLang="en-US" sz="1400" kern="0">
              <a:blipFill>
                <a:blip r:embed="rId3"/>
                <a:tile tx="0" ty="0" sx="100000" sy="100000" flip="none" algn="tl"/>
              </a:blipFill>
              <a:latin typeface="微軟正黑體" panose="020B0604030504040204" pitchFamily="34" charset="-120"/>
              <a:ea typeface="微軟正黑體" panose="020B0604030504040204" pitchFamily="34" charset="-120"/>
              <a:sym typeface="Arial"/>
            </a:endParaRPr>
          </a:p>
        </p:txBody>
      </p:sp>
      <p:sp>
        <p:nvSpPr>
          <p:cNvPr id="2" name="標題 1">
            <a:extLst>
              <a:ext uri="{FF2B5EF4-FFF2-40B4-BE49-F238E27FC236}">
                <a16:creationId xmlns:a16="http://schemas.microsoft.com/office/drawing/2014/main" xmlns="" id="{CE80CDAB-C0C3-9C43-A159-AD9EC6183F3A}"/>
              </a:ext>
            </a:extLst>
          </p:cNvPr>
          <p:cNvSpPr>
            <a:spLocks noGrp="1"/>
          </p:cNvSpPr>
          <p:nvPr>
            <p:ph type="title"/>
          </p:nvPr>
        </p:nvSpPr>
        <p:spPr>
          <a:xfrm>
            <a:off x="3069801" y="273845"/>
            <a:ext cx="3004457" cy="889431"/>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ormAutofit/>
          </a:bodyPr>
          <a:lstStyle/>
          <a:p>
            <a:pPr algn="ctr"/>
            <a:r>
              <a:rPr lang="en-US" sz="4900" b="1" u="sng" dirty="0">
                <a:solidFill>
                  <a:srgbClr val="FFFFFF"/>
                </a:solidFill>
                <a:effectLst>
                  <a:outerShdw blurRad="38100" dist="38100" dir="2700000" algn="tl">
                    <a:srgbClr val="000000">
                      <a:alpha val="43137"/>
                    </a:srgbClr>
                  </a:outerShdw>
                </a:effectLst>
                <a:latin typeface="微軟正黑體" pitchFamily="18" charset="0"/>
              </a:rPr>
              <a:t>Annuity</a:t>
            </a:r>
            <a:r>
              <a:rPr lang="en-US" sz="4900" b="1" dirty="0">
                <a:solidFill>
                  <a:srgbClr val="FFFFFF"/>
                </a:solidFill>
                <a:effectLst>
                  <a:outerShdw blurRad="38100" dist="38100" dir="2700000" algn="tl">
                    <a:srgbClr val="000000">
                      <a:alpha val="43137"/>
                    </a:srgbClr>
                  </a:outerShdw>
                </a:effectLst>
                <a:latin typeface="微軟正黑體" pitchFamily="18" charset="0"/>
              </a:rPr>
              <a:t> </a:t>
            </a:r>
          </a:p>
        </p:txBody>
      </p:sp>
    </p:spTree>
    <p:extLst>
      <p:ext uri="{BB962C8B-B14F-4D97-AF65-F5344CB8AC3E}">
        <p14:creationId xmlns:p14="http://schemas.microsoft.com/office/powerpoint/2010/main" val="1535335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9144000" cy="5143500"/>
          </a:xfrm>
          <a:prstGeom prst="rect">
            <a:avLst/>
          </a:prstGeom>
          <a:blipFill dpi="0" rotWithShape="1">
            <a:blip r:embed="rId3">
              <a:alphaModFix amt="7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0" rIns="91380" bIns="45690" rtlCol="0" anchor="ctr"/>
          <a:lstStyle/>
          <a:p>
            <a:pPr algn="ctr" defTabSz="913748"/>
            <a:endParaRPr lang="zh-HK" altLang="en-US" sz="1200" kern="0">
              <a:solidFill>
                <a:srgbClr val="FFFFFF"/>
              </a:solidFill>
              <a:sym typeface="Arial"/>
            </a:endParaRPr>
          </a:p>
        </p:txBody>
      </p:sp>
      <p:grpSp>
        <p:nvGrpSpPr>
          <p:cNvPr id="779" name="Group 8"/>
          <p:cNvGrpSpPr/>
          <p:nvPr/>
        </p:nvGrpSpPr>
        <p:grpSpPr>
          <a:xfrm>
            <a:off x="4741046" y="4272320"/>
            <a:ext cx="4402953" cy="791457"/>
            <a:chOff x="-1" y="-1"/>
            <a:chExt cx="2549683" cy="426221"/>
          </a:xfrm>
        </p:grpSpPr>
        <p:pic>
          <p:nvPicPr>
            <p:cNvPr id="777" name="Picture 10" descr="Picture 10"/>
            <p:cNvPicPr>
              <a:picLocks noChangeAspect="1"/>
            </p:cNvPicPr>
            <p:nvPr/>
          </p:nvPicPr>
          <p:blipFill>
            <a:blip r:embed="rId4">
              <a:extLst/>
            </a:blip>
            <a:srcRect r="77375"/>
            <a:stretch>
              <a:fillRect/>
            </a:stretch>
          </p:blipFill>
          <p:spPr>
            <a:xfrm>
              <a:off x="-1" y="-1"/>
              <a:ext cx="578580" cy="426221"/>
            </a:xfrm>
            <a:prstGeom prst="rect">
              <a:avLst/>
            </a:prstGeom>
            <a:ln w="12700" cap="flat">
              <a:noFill/>
              <a:miter lim="400000"/>
            </a:ln>
            <a:effectLst/>
          </p:spPr>
        </p:pic>
        <p:pic>
          <p:nvPicPr>
            <p:cNvPr id="778" name="Picture 13" descr="Picture 13"/>
            <p:cNvPicPr>
              <a:picLocks noChangeAspect="1"/>
            </p:cNvPicPr>
            <p:nvPr/>
          </p:nvPicPr>
          <p:blipFill>
            <a:blip r:embed="rId5">
              <a:extLst/>
            </a:blip>
            <a:stretch>
              <a:fillRect/>
            </a:stretch>
          </p:blipFill>
          <p:spPr>
            <a:xfrm>
              <a:off x="638068" y="129474"/>
              <a:ext cx="1911614" cy="167270"/>
            </a:xfrm>
            <a:prstGeom prst="rect">
              <a:avLst/>
            </a:prstGeom>
            <a:ln w="12700" cap="flat">
              <a:noFill/>
              <a:miter lim="400000"/>
            </a:ln>
            <a:effectLst/>
          </p:spPr>
        </p:pic>
      </p:grpSp>
      <p:sp>
        <p:nvSpPr>
          <p:cNvPr id="780" name="Rectangle 11"/>
          <p:cNvSpPr/>
          <p:nvPr/>
        </p:nvSpPr>
        <p:spPr>
          <a:xfrm>
            <a:off x="5462095" y="597881"/>
            <a:ext cx="3210200" cy="1221995"/>
          </a:xfrm>
          <a:prstGeom prst="rect">
            <a:avLst/>
          </a:prstGeom>
          <a:solidFill>
            <a:srgbClr val="0FB7FF">
              <a:alpha val="81000"/>
            </a:srgbClr>
          </a:solidFill>
          <a:ln w="12700">
            <a:miter lim="400000"/>
          </a:ln>
        </p:spPr>
        <p:txBody>
          <a:bodyPr lIns="25715" tIns="25715" rIns="25715" bIns="25715" anchor="ctr"/>
          <a:lstStyle/>
          <a:p>
            <a:pPr algn="ctr" defTabSz="513821" hangingPunct="0">
              <a:defRPr>
                <a:solidFill>
                  <a:srgbClr val="FFFFFF"/>
                </a:solidFill>
                <a:latin typeface="微軟正黑體"/>
                <a:ea typeface="微軟正黑體"/>
                <a:cs typeface="微軟正黑體"/>
                <a:sym typeface="微軟正黑體"/>
              </a:defRPr>
            </a:pPr>
            <a:endParaRPr sz="1100" kern="0">
              <a:solidFill>
                <a:srgbClr val="FFFFFF"/>
              </a:solidFill>
              <a:latin typeface="微軟正黑體"/>
              <a:ea typeface="微軟正黑體"/>
              <a:cs typeface="微軟正黑體"/>
              <a:sym typeface="微軟正黑體"/>
            </a:endParaRPr>
          </a:p>
        </p:txBody>
      </p:sp>
      <p:pic>
        <p:nvPicPr>
          <p:cNvPr id="781" name="Picture 2" descr="Picture 2"/>
          <p:cNvPicPr>
            <a:picLocks noChangeAspect="1"/>
          </p:cNvPicPr>
          <p:nvPr/>
        </p:nvPicPr>
        <p:blipFill rotWithShape="1">
          <a:blip r:embed="rId6">
            <a:extLst/>
          </a:blip>
          <a:srcRect l="15362"/>
          <a:stretch/>
        </p:blipFill>
        <p:spPr>
          <a:xfrm flipH="1">
            <a:off x="-1" y="1"/>
            <a:ext cx="4741050" cy="5130968"/>
          </a:xfrm>
          <a:prstGeom prst="rect">
            <a:avLst/>
          </a:prstGeom>
          <a:ln w="12700">
            <a:miter lim="400000"/>
          </a:ln>
        </p:spPr>
      </p:pic>
      <p:sp>
        <p:nvSpPr>
          <p:cNvPr id="782" name="Rectangle 12"/>
          <p:cNvSpPr txBox="1"/>
          <p:nvPr/>
        </p:nvSpPr>
        <p:spPr>
          <a:xfrm>
            <a:off x="5610225" y="714685"/>
            <a:ext cx="2952750" cy="1049132"/>
          </a:xfrm>
          <a:prstGeom prst="rect">
            <a:avLst/>
          </a:prstGeom>
          <a:ln w="12700">
            <a:miter lim="400000"/>
          </a:ln>
          <a:extLst>
            <a:ext uri="{C572A759-6A51-4108-AA02-DFA0A04FC94B}">
              <ma14:wrappingTextBoxFlag xmlns:ma14="http://schemas.microsoft.com/office/mac/drawingml/2011/main" xmlns="" val="1"/>
            </a:ext>
          </a:extLst>
        </p:spPr>
        <p:txBody>
          <a:bodyPr wrap="square" lIns="25715" tIns="25715" rIns="25715" bIns="25715">
            <a:spAutoFit/>
          </a:bodyPr>
          <a:lstStyle/>
          <a:p>
            <a:pPr algn="ctr" defTabSz="513821" hangingPunct="0">
              <a:lnSpc>
                <a:spcPct val="90000"/>
              </a:lnSpc>
              <a:tabLst>
                <a:tab pos="57106" algn="l"/>
              </a:tabLst>
              <a:defRPr sz="3400" b="1">
                <a:solidFill>
                  <a:srgbClr val="FFFFFF"/>
                </a:solidFill>
                <a:latin typeface="微軟正黑體"/>
                <a:ea typeface="微軟正黑體"/>
                <a:cs typeface="微軟正黑體"/>
                <a:sym typeface="微軟正黑體"/>
              </a:defRPr>
            </a:pPr>
            <a:r>
              <a:rPr lang="en-US" sz="2400" b="1" kern="0" dirty="0">
                <a:solidFill>
                  <a:srgbClr val="FFFF00"/>
                </a:solidFill>
                <a:effectLst>
                  <a:outerShdw blurRad="38100" dist="38100" dir="2700000" algn="tl">
                    <a:srgbClr val="000000">
                      <a:alpha val="43137"/>
                    </a:srgbClr>
                  </a:outerShdw>
                </a:effectLst>
                <a:latin typeface="微軟正黑體" pitchFamily="18" charset="0"/>
                <a:ea typeface="微軟正黑體"/>
                <a:cs typeface="微軟正黑體"/>
                <a:sym typeface="微軟正黑體"/>
              </a:rPr>
              <a:t>Income </a:t>
            </a:r>
            <a:r>
              <a:rPr lang="en-US" sz="2400" b="1" kern="0" dirty="0">
                <a:solidFill>
                  <a:srgbClr val="FFFFFF"/>
                </a:solidFill>
                <a:effectLst>
                  <a:outerShdw blurRad="38100" dist="38100" dir="2700000" algn="tl">
                    <a:srgbClr val="000000">
                      <a:alpha val="43137"/>
                    </a:srgbClr>
                  </a:outerShdw>
                </a:effectLst>
                <a:latin typeface="微軟正黑體" pitchFamily="18" charset="0"/>
                <a:ea typeface="微軟正黑體"/>
                <a:cs typeface="微軟正黑體"/>
                <a:sym typeface="微軟正黑體"/>
              </a:rPr>
              <a:t>and </a:t>
            </a:r>
          </a:p>
          <a:p>
            <a:pPr algn="ctr" defTabSz="513821" hangingPunct="0">
              <a:lnSpc>
                <a:spcPct val="90000"/>
              </a:lnSpc>
              <a:tabLst>
                <a:tab pos="57106" algn="l"/>
              </a:tabLst>
              <a:defRPr sz="3400" b="1">
                <a:solidFill>
                  <a:srgbClr val="FFFFFF"/>
                </a:solidFill>
                <a:latin typeface="微軟正黑體"/>
                <a:ea typeface="微軟正黑體"/>
                <a:cs typeface="微軟正黑體"/>
                <a:sym typeface="微軟正黑體"/>
              </a:defRPr>
            </a:pPr>
            <a:r>
              <a:rPr lang="en-US" sz="2400" b="1" kern="0" dirty="0">
                <a:solidFill>
                  <a:srgbClr val="FFFFFF"/>
                </a:solidFill>
                <a:effectLst>
                  <a:outerShdw blurRad="38100" dist="38100" dir="2700000" algn="tl">
                    <a:srgbClr val="000000">
                      <a:alpha val="43137"/>
                    </a:srgbClr>
                  </a:outerShdw>
                </a:effectLst>
                <a:latin typeface="微軟正黑體" pitchFamily="18" charset="0"/>
                <a:ea typeface="微軟正黑體"/>
                <a:cs typeface="微軟正黑體"/>
                <a:sym typeface="微軟正黑體"/>
              </a:rPr>
              <a:t>Family</a:t>
            </a:r>
            <a:r>
              <a:rPr lang="zh-TW" altLang="en-US" sz="2400" b="1" kern="0" dirty="0">
                <a:solidFill>
                  <a:srgbClr val="FFFFFF"/>
                </a:solidFill>
                <a:effectLst>
                  <a:outerShdw blurRad="38100" dist="38100" dir="2700000" algn="tl">
                    <a:srgbClr val="000000">
                      <a:alpha val="43137"/>
                    </a:srgbClr>
                  </a:outerShdw>
                </a:effectLst>
                <a:latin typeface="微軟正黑體" pitchFamily="18" charset="0"/>
                <a:ea typeface="微軟正黑體"/>
                <a:cs typeface="微軟正黑體"/>
                <a:sym typeface="微軟正黑體"/>
              </a:rPr>
              <a:t> </a:t>
            </a:r>
            <a:r>
              <a:rPr lang="en-US" sz="2400" b="1" kern="0" dirty="0">
                <a:solidFill>
                  <a:srgbClr val="FF0000"/>
                </a:solidFill>
                <a:effectLst>
                  <a:outerShdw blurRad="38100" dist="38100" dir="2700000" algn="tl">
                    <a:srgbClr val="000000">
                      <a:alpha val="43137"/>
                    </a:srgbClr>
                  </a:outerShdw>
                </a:effectLst>
                <a:latin typeface="微軟正黑體" pitchFamily="18" charset="0"/>
                <a:ea typeface="微軟正黑體"/>
                <a:cs typeface="微軟正黑體"/>
                <a:sym typeface="微軟正黑體"/>
              </a:rPr>
              <a:t>Expenditure </a:t>
            </a:r>
          </a:p>
          <a:p>
            <a:pPr algn="ctr" defTabSz="513821" hangingPunct="0">
              <a:lnSpc>
                <a:spcPct val="90000"/>
              </a:lnSpc>
              <a:tabLst>
                <a:tab pos="57106" algn="l"/>
              </a:tabLst>
              <a:defRPr sz="3400" b="1">
                <a:solidFill>
                  <a:srgbClr val="FFFFFF"/>
                </a:solidFill>
                <a:latin typeface="微軟正黑體"/>
                <a:ea typeface="微軟正黑體"/>
                <a:cs typeface="微軟正黑體"/>
                <a:sym typeface="微軟正黑體"/>
              </a:defRPr>
            </a:pPr>
            <a:r>
              <a:rPr lang="en-US" sz="2400" b="1" kern="0" dirty="0">
                <a:solidFill>
                  <a:srgbClr val="FFFFFF"/>
                </a:solidFill>
                <a:effectLst>
                  <a:outerShdw blurRad="38100" dist="38100" dir="2700000" algn="tl">
                    <a:srgbClr val="000000">
                      <a:alpha val="43137"/>
                    </a:srgbClr>
                  </a:outerShdw>
                </a:effectLst>
                <a:latin typeface="微軟正黑體" pitchFamily="18" charset="0"/>
                <a:ea typeface="微軟正黑體"/>
                <a:cs typeface="微軟正黑體"/>
                <a:sym typeface="微軟正黑體"/>
              </a:rPr>
              <a:t>statistics</a:t>
            </a:r>
          </a:p>
        </p:txBody>
      </p:sp>
      <p:sp>
        <p:nvSpPr>
          <p:cNvPr id="783" name="TextBox 6"/>
          <p:cNvSpPr txBox="1"/>
          <p:nvPr/>
        </p:nvSpPr>
        <p:spPr>
          <a:xfrm>
            <a:off x="5480443" y="1901434"/>
            <a:ext cx="3210200" cy="1529264"/>
          </a:xfrm>
          <a:prstGeom prst="rect">
            <a:avLst/>
          </a:prstGeom>
          <a:solidFill>
            <a:schemeClr val="tx1">
              <a:alpha val="75000"/>
            </a:schemeClr>
          </a:solidFill>
          <a:ln w="12700">
            <a:miter lim="400000"/>
          </a:ln>
          <a:extLst>
            <a:ext uri="{C572A759-6A51-4108-AA02-DFA0A04FC94B}">
              <ma14:wrappingTextBoxFlag xmlns:ma14="http://schemas.microsoft.com/office/mac/drawingml/2011/main" xmlns="" val="1"/>
            </a:ext>
          </a:extLst>
        </p:spPr>
        <p:txBody>
          <a:bodyPr wrap="square" lIns="25715" tIns="25715" rIns="25715" bIns="25715">
            <a:spAutoFit/>
          </a:bodyPr>
          <a:lstStyle/>
          <a:p>
            <a:pPr defTabSz="513821" hangingPunct="0">
              <a:defRPr sz="2800" b="1">
                <a:latin typeface="微軟正黑體"/>
                <a:ea typeface="微軟正黑體"/>
                <a:cs typeface="微軟正黑體"/>
                <a:sym typeface="微軟正黑體"/>
              </a:defRPr>
            </a:pPr>
            <a:r>
              <a:rPr lang="en-US" sz="1600" b="1" kern="0" dirty="0">
                <a:solidFill>
                  <a:srgbClr val="FFFFFF"/>
                </a:solidFill>
                <a:latin typeface="微軟正黑體" pitchFamily="18" charset="0"/>
                <a:ea typeface="微軟正黑體"/>
                <a:cs typeface="微軟正黑體"/>
                <a:sym typeface="微軟正黑體"/>
              </a:rPr>
              <a:t>Average income per family per month:</a:t>
            </a:r>
          </a:p>
          <a:p>
            <a:pPr defTabSz="513821" hangingPunct="0">
              <a:defRPr sz="2800">
                <a:latin typeface="微軟正黑體"/>
                <a:ea typeface="微軟正黑體"/>
                <a:cs typeface="微軟正黑體"/>
                <a:sym typeface="微軟正黑體"/>
              </a:defRPr>
            </a:pPr>
            <a:r>
              <a:rPr lang="en-US" sz="1600" b="1" kern="0" dirty="0">
                <a:solidFill>
                  <a:srgbClr val="FFFF00"/>
                </a:solidFill>
                <a:latin typeface="微軟正黑體" pitchFamily="18" charset="0"/>
                <a:ea typeface="微軟正黑體"/>
                <a:cs typeface="微軟正黑體"/>
                <a:sym typeface="微軟正黑體"/>
              </a:rPr>
              <a:t>HK$30,000</a:t>
            </a:r>
          </a:p>
          <a:p>
            <a:pPr defTabSz="513821" hangingPunct="0">
              <a:defRPr sz="2800" b="1">
                <a:latin typeface="微軟正黑體"/>
                <a:ea typeface="微軟正黑體"/>
                <a:cs typeface="微軟正黑體"/>
                <a:sym typeface="微軟正黑體"/>
              </a:defRPr>
            </a:pPr>
            <a:r>
              <a:rPr lang="en-US" sz="1600" b="1" kern="0" dirty="0">
                <a:solidFill>
                  <a:srgbClr val="FFFFFF"/>
                </a:solidFill>
                <a:latin typeface="微軟正黑體" pitchFamily="18" charset="0"/>
                <a:ea typeface="微軟正黑體"/>
                <a:cs typeface="微軟正黑體"/>
                <a:sym typeface="微軟正黑體"/>
              </a:rPr>
              <a:t>Average spending per family per month:</a:t>
            </a:r>
          </a:p>
          <a:p>
            <a:pPr defTabSz="513821" hangingPunct="0">
              <a:defRPr sz="2800">
                <a:latin typeface="微軟正黑體"/>
                <a:ea typeface="微軟正黑體"/>
                <a:cs typeface="微軟正黑體"/>
                <a:sym typeface="微軟正黑體"/>
              </a:defRPr>
            </a:pPr>
            <a:r>
              <a:rPr lang="en-US" sz="1600" b="1" kern="0" dirty="0">
                <a:solidFill>
                  <a:srgbClr val="FF0000"/>
                </a:solidFill>
                <a:latin typeface="微軟正黑體" pitchFamily="18" charset="0"/>
                <a:ea typeface="微軟正黑體"/>
                <a:cs typeface="微軟正黑體"/>
                <a:sym typeface="微軟正黑體"/>
              </a:rPr>
              <a:t>HK$27,627</a:t>
            </a:r>
          </a:p>
        </p:txBody>
      </p:sp>
      <p:sp>
        <p:nvSpPr>
          <p:cNvPr id="784" name="TextBox 9"/>
          <p:cNvSpPr txBox="1"/>
          <p:nvPr/>
        </p:nvSpPr>
        <p:spPr>
          <a:xfrm>
            <a:off x="5740204" y="4367799"/>
            <a:ext cx="3024457" cy="128879"/>
          </a:xfrm>
          <a:prstGeom prst="rect">
            <a:avLst/>
          </a:prstGeom>
          <a:ln w="12700">
            <a:miter lim="400000"/>
          </a:ln>
          <a:extLst>
            <a:ext uri="{C572A759-6A51-4108-AA02-DFA0A04FC94B}">
              <ma14:wrappingTextBoxFlag xmlns:ma14="http://schemas.microsoft.com/office/mac/drawingml/2011/main" xmlns="" val="1"/>
            </a:ext>
          </a:extLst>
        </p:spPr>
        <p:txBody>
          <a:bodyPr wrap="square" lIns="25715" tIns="25715" rIns="25715" bIns="25715">
            <a:spAutoFit/>
          </a:bodyPr>
          <a:lstStyle>
            <a:lvl1pPr>
              <a:lnSpc>
                <a:spcPts val="1000"/>
              </a:lnSpc>
              <a:defRPr sz="1000">
                <a:latin typeface="微軟正黑體"/>
                <a:ea typeface="微軟正黑體"/>
                <a:cs typeface="微軟正黑體"/>
                <a:sym typeface="微軟正黑體"/>
              </a:defRPr>
            </a:lvl1pPr>
          </a:lstStyle>
          <a:p>
            <a:pPr defTabSz="513821" hangingPunct="0">
              <a:lnSpc>
                <a:spcPts val="563"/>
              </a:lnSpc>
            </a:pPr>
            <a:r>
              <a:rPr lang="en-US" sz="1100" kern="0" dirty="0">
                <a:solidFill>
                  <a:srgbClr val="FFFFFF"/>
                </a:solidFill>
              </a:rPr>
              <a:t>Census and Statistics Department, HKSAR</a:t>
            </a:r>
          </a:p>
        </p:txBody>
      </p:sp>
    </p:spTree>
    <p:extLst>
      <p:ext uri="{BB962C8B-B14F-4D97-AF65-F5344CB8AC3E}">
        <p14:creationId xmlns:p14="http://schemas.microsoft.com/office/powerpoint/2010/main" val="4177409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0"/>
            <a:ext cx="9144000" cy="5143500"/>
          </a:xfrm>
          <a:prstGeom prst="rect">
            <a:avLst/>
          </a:prstGeom>
          <a:blipFill dpi="0" rotWithShape="1">
            <a:blip r:embed="rId2">
              <a:alphaModFix amt="7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0" rIns="91380" bIns="45690" rtlCol="0" anchor="ctr"/>
          <a:lstStyle/>
          <a:p>
            <a:pPr algn="ctr" defTabSz="913748"/>
            <a:endParaRPr lang="zh-HK" altLang="en-US" sz="1400" kern="0">
              <a:solidFill>
                <a:srgbClr val="FFFFFF"/>
              </a:solidFill>
              <a:sym typeface="Arial"/>
            </a:endParaRPr>
          </a:p>
        </p:txBody>
      </p:sp>
      <p:sp>
        <p:nvSpPr>
          <p:cNvPr id="4" name="Rectangle 3"/>
          <p:cNvSpPr/>
          <p:nvPr/>
        </p:nvSpPr>
        <p:spPr>
          <a:xfrm>
            <a:off x="1977656" y="405766"/>
            <a:ext cx="6985593" cy="3799082"/>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0" rIns="91380" bIns="45690" rtlCol="0" anchor="ctr"/>
          <a:lstStyle/>
          <a:p>
            <a:pPr algn="ctr" defTabSz="913748"/>
            <a:endParaRPr lang="en-US" sz="1400" kern="0">
              <a:solidFill>
                <a:srgbClr val="FFFFFF"/>
              </a:solidFill>
              <a:sym typeface="Arial"/>
            </a:endParaRPr>
          </a:p>
        </p:txBody>
      </p:sp>
      <p:grpSp>
        <p:nvGrpSpPr>
          <p:cNvPr id="568" name="Group"/>
          <p:cNvGrpSpPr/>
          <p:nvPr/>
        </p:nvGrpSpPr>
        <p:grpSpPr>
          <a:xfrm>
            <a:off x="589358" y="3756451"/>
            <a:ext cx="7965285" cy="1843091"/>
            <a:chOff x="0" y="0"/>
            <a:chExt cx="10620379" cy="2457453"/>
          </a:xfrm>
        </p:grpSpPr>
        <p:pic>
          <p:nvPicPr>
            <p:cNvPr id="561" name="群組" descr="群組"/>
            <p:cNvPicPr>
              <a:picLocks noChangeAspect="1"/>
            </p:cNvPicPr>
            <p:nvPr/>
          </p:nvPicPr>
          <p:blipFill>
            <a:blip r:embed="rId3">
              <a:extLst/>
            </a:blip>
            <a:stretch>
              <a:fillRect/>
            </a:stretch>
          </p:blipFill>
          <p:spPr>
            <a:xfrm>
              <a:off x="3868573" y="-1"/>
              <a:ext cx="2689127" cy="1979309"/>
            </a:xfrm>
            <a:prstGeom prst="rect">
              <a:avLst/>
            </a:prstGeom>
            <a:ln w="12700" cap="flat">
              <a:noFill/>
              <a:miter lim="400000"/>
            </a:ln>
            <a:effectLst/>
          </p:spPr>
        </p:pic>
        <p:pic>
          <p:nvPicPr>
            <p:cNvPr id="562" name="shinsyakaijin_couple2.png" descr="shinsyakaijin_couple2.png"/>
            <p:cNvPicPr>
              <a:picLocks noChangeAspect="1"/>
            </p:cNvPicPr>
            <p:nvPr/>
          </p:nvPicPr>
          <p:blipFill>
            <a:blip r:embed="rId4">
              <a:extLst/>
            </a:blip>
            <a:stretch>
              <a:fillRect/>
            </a:stretch>
          </p:blipFill>
          <p:spPr>
            <a:xfrm>
              <a:off x="-1" y="959088"/>
              <a:ext cx="1560708" cy="1498365"/>
            </a:xfrm>
            <a:prstGeom prst="rect">
              <a:avLst/>
            </a:prstGeom>
            <a:ln w="12700" cap="flat">
              <a:noFill/>
              <a:miter lim="400000"/>
            </a:ln>
            <a:effectLst/>
          </p:spPr>
        </p:pic>
        <p:pic>
          <p:nvPicPr>
            <p:cNvPr id="563" name="kankou_shopping_asia.png" descr="kankou_shopping_asia.png"/>
            <p:cNvPicPr>
              <a:picLocks noChangeAspect="1"/>
            </p:cNvPicPr>
            <p:nvPr/>
          </p:nvPicPr>
          <p:blipFill>
            <a:blip r:embed="rId5">
              <a:extLst/>
            </a:blip>
            <a:stretch>
              <a:fillRect/>
            </a:stretch>
          </p:blipFill>
          <p:spPr>
            <a:xfrm>
              <a:off x="7271127" y="381875"/>
              <a:ext cx="2125006" cy="1649871"/>
            </a:xfrm>
            <a:prstGeom prst="rect">
              <a:avLst/>
            </a:prstGeom>
            <a:ln w="12700" cap="flat">
              <a:noFill/>
              <a:miter lim="400000"/>
            </a:ln>
            <a:effectLst/>
          </p:spPr>
        </p:pic>
        <p:pic>
          <p:nvPicPr>
            <p:cNvPr id="564" name="kankou_shopping_asia.png" descr="kankou_shopping_asia.png"/>
            <p:cNvPicPr>
              <a:picLocks noChangeAspect="1"/>
            </p:cNvPicPr>
            <p:nvPr/>
          </p:nvPicPr>
          <p:blipFill>
            <a:blip r:embed="rId5">
              <a:extLst/>
            </a:blip>
            <a:stretch>
              <a:fillRect/>
            </a:stretch>
          </p:blipFill>
          <p:spPr>
            <a:xfrm>
              <a:off x="1165813" y="381875"/>
              <a:ext cx="2125006" cy="1649871"/>
            </a:xfrm>
            <a:prstGeom prst="rect">
              <a:avLst/>
            </a:prstGeom>
            <a:ln w="12700" cap="flat">
              <a:noFill/>
              <a:miter lim="400000"/>
            </a:ln>
            <a:effectLst/>
          </p:spPr>
        </p:pic>
        <p:pic>
          <p:nvPicPr>
            <p:cNvPr id="565" name="shopping_bag_man.png" descr="shopping_bag_man.png"/>
            <p:cNvPicPr>
              <a:picLocks noChangeAspect="1"/>
            </p:cNvPicPr>
            <p:nvPr/>
          </p:nvPicPr>
          <p:blipFill>
            <a:blip r:embed="rId6">
              <a:extLst/>
            </a:blip>
            <a:stretch>
              <a:fillRect/>
            </a:stretch>
          </p:blipFill>
          <p:spPr>
            <a:xfrm>
              <a:off x="2847329" y="209789"/>
              <a:ext cx="1789849" cy="1767576"/>
            </a:xfrm>
            <a:prstGeom prst="rect">
              <a:avLst/>
            </a:prstGeom>
            <a:ln w="12700" cap="flat">
              <a:noFill/>
              <a:miter lim="400000"/>
            </a:ln>
            <a:effectLst/>
          </p:spPr>
        </p:pic>
        <p:pic>
          <p:nvPicPr>
            <p:cNvPr id="566" name="shopping_bag_woman.png" descr="shopping_bag_woman.png"/>
            <p:cNvPicPr>
              <a:picLocks noChangeAspect="1"/>
            </p:cNvPicPr>
            <p:nvPr/>
          </p:nvPicPr>
          <p:blipFill>
            <a:blip r:embed="rId7">
              <a:extLst/>
            </a:blip>
            <a:stretch>
              <a:fillRect/>
            </a:stretch>
          </p:blipFill>
          <p:spPr>
            <a:xfrm>
              <a:off x="5923800" y="198602"/>
              <a:ext cx="1686933" cy="1789950"/>
            </a:xfrm>
            <a:prstGeom prst="rect">
              <a:avLst/>
            </a:prstGeom>
            <a:ln w="12700" cap="flat">
              <a:noFill/>
              <a:miter lim="400000"/>
            </a:ln>
            <a:effectLst/>
          </p:spPr>
        </p:pic>
        <p:pic>
          <p:nvPicPr>
            <p:cNvPr id="567" name="shinsyakaijin_couple2.png" descr="shinsyakaijin_couple2.png"/>
            <p:cNvPicPr>
              <a:picLocks noChangeAspect="1"/>
            </p:cNvPicPr>
            <p:nvPr/>
          </p:nvPicPr>
          <p:blipFill>
            <a:blip r:embed="rId4">
              <a:extLst/>
            </a:blip>
            <a:stretch>
              <a:fillRect/>
            </a:stretch>
          </p:blipFill>
          <p:spPr>
            <a:xfrm>
              <a:off x="9059670" y="959088"/>
              <a:ext cx="1560709" cy="1498365"/>
            </a:xfrm>
            <a:prstGeom prst="rect">
              <a:avLst/>
            </a:prstGeom>
            <a:ln w="12700" cap="flat">
              <a:noFill/>
              <a:miter lim="400000"/>
            </a:ln>
            <a:effectLst/>
          </p:spPr>
        </p:pic>
      </p:grpSp>
      <p:pic>
        <p:nvPicPr>
          <p:cNvPr id="16" name="image.png" descr="image.png"/>
          <p:cNvPicPr>
            <a:picLocks noChangeAspect="1"/>
          </p:cNvPicPr>
          <p:nvPr/>
        </p:nvPicPr>
        <p:blipFill>
          <a:blip r:embed="rId8">
            <a:extLst/>
          </a:blip>
          <a:stretch>
            <a:fillRect/>
          </a:stretch>
        </p:blipFill>
        <p:spPr>
          <a:xfrm>
            <a:off x="340810" y="340960"/>
            <a:ext cx="1861034" cy="1842698"/>
          </a:xfrm>
          <a:prstGeom prst="rect">
            <a:avLst/>
          </a:prstGeom>
          <a:ln w="12700">
            <a:miter lim="400000"/>
          </a:ln>
          <a:effectLst>
            <a:outerShdw blurRad="1219200" rotWithShape="0">
              <a:srgbClr val="808080">
                <a:alpha val="27998"/>
              </a:srgbClr>
            </a:outerShdw>
          </a:effectLst>
        </p:spPr>
      </p:pic>
      <p:sp>
        <p:nvSpPr>
          <p:cNvPr id="2" name="TextBox 1"/>
          <p:cNvSpPr txBox="1"/>
          <p:nvPr/>
        </p:nvSpPr>
        <p:spPr>
          <a:xfrm>
            <a:off x="2022364" y="1768159"/>
            <a:ext cx="2608406" cy="923330"/>
          </a:xfrm>
          <a:prstGeom prst="rect">
            <a:avLst/>
          </a:prstGeom>
          <a:noFill/>
        </p:spPr>
        <p:txBody>
          <a:bodyPr wrap="none" lIns="91380" tIns="45690" rIns="91380" bIns="45690" rtlCol="0">
            <a:spAutoFit/>
          </a:bodyPr>
          <a:lstStyle/>
          <a:p>
            <a:pPr defTabSz="913748"/>
            <a:r>
              <a:rPr lang="en-US" sz="5400" kern="0" dirty="0">
                <a:solidFill>
                  <a:srgbClr val="FFC000">
                    <a:lumMod val="50000"/>
                  </a:srgbClr>
                </a:solidFill>
                <a:cs typeface="Arial"/>
                <a:sym typeface="Arial"/>
              </a:rPr>
              <a:t>Convert</a:t>
            </a:r>
          </a:p>
        </p:txBody>
      </p:sp>
      <p:sp>
        <p:nvSpPr>
          <p:cNvPr id="18" name="TextBox 17"/>
          <p:cNvSpPr txBox="1"/>
          <p:nvPr/>
        </p:nvSpPr>
        <p:spPr>
          <a:xfrm>
            <a:off x="4497871" y="1583522"/>
            <a:ext cx="4390946" cy="1200329"/>
          </a:xfrm>
          <a:prstGeom prst="rect">
            <a:avLst/>
          </a:prstGeom>
          <a:noFill/>
        </p:spPr>
        <p:txBody>
          <a:bodyPr wrap="none" lIns="91380" tIns="45690" rIns="91380" bIns="45690" rtlCol="0">
            <a:spAutoFit/>
          </a:bodyPr>
          <a:lstStyle/>
          <a:p>
            <a:pPr defTabSz="913748"/>
            <a:r>
              <a:rPr lang="en-US" sz="7200" b="1" kern="0" dirty="0">
                <a:solidFill>
                  <a:srgbClr val="FFC000">
                    <a:lumMod val="50000"/>
                  </a:srgbClr>
                </a:solidFill>
                <a:effectLst>
                  <a:outerShdw blurRad="38100" dist="38100" dir="2700000" algn="tl">
                    <a:srgbClr val="000000">
                      <a:alpha val="43137"/>
                    </a:srgbClr>
                  </a:outerShdw>
                </a:effectLst>
                <a:cs typeface="Arial"/>
                <a:sym typeface="Arial"/>
              </a:rPr>
              <a:t>Spending</a:t>
            </a:r>
          </a:p>
        </p:txBody>
      </p:sp>
      <p:sp>
        <p:nvSpPr>
          <p:cNvPr id="19" name="TextBox 18"/>
          <p:cNvSpPr txBox="1"/>
          <p:nvPr/>
        </p:nvSpPr>
        <p:spPr>
          <a:xfrm>
            <a:off x="3233288" y="2952878"/>
            <a:ext cx="2092239" cy="707886"/>
          </a:xfrm>
          <a:prstGeom prst="rect">
            <a:avLst/>
          </a:prstGeom>
          <a:noFill/>
        </p:spPr>
        <p:txBody>
          <a:bodyPr wrap="none" lIns="91380" tIns="45690" rIns="91380" bIns="45690" rtlCol="0">
            <a:spAutoFit/>
          </a:bodyPr>
          <a:lstStyle/>
          <a:p>
            <a:pPr defTabSz="913748"/>
            <a:r>
              <a:rPr lang="en-US" sz="4000" b="1" kern="0" dirty="0">
                <a:solidFill>
                  <a:srgbClr val="FFC000">
                    <a:lumMod val="50000"/>
                  </a:srgbClr>
                </a:solidFill>
                <a:cs typeface="Arial"/>
                <a:sym typeface="Arial"/>
              </a:rPr>
              <a:t>Earning</a:t>
            </a:r>
          </a:p>
        </p:txBody>
      </p:sp>
      <p:sp>
        <p:nvSpPr>
          <p:cNvPr id="20" name="TextBox 19"/>
          <p:cNvSpPr txBox="1"/>
          <p:nvPr/>
        </p:nvSpPr>
        <p:spPr>
          <a:xfrm>
            <a:off x="5325528" y="2969959"/>
            <a:ext cx="3377848" cy="707886"/>
          </a:xfrm>
          <a:prstGeom prst="rect">
            <a:avLst/>
          </a:prstGeom>
          <a:noFill/>
        </p:spPr>
        <p:txBody>
          <a:bodyPr wrap="none" lIns="91380" tIns="45690" rIns="91380" bIns="45690" rtlCol="0">
            <a:spAutoFit/>
          </a:bodyPr>
          <a:lstStyle/>
          <a:p>
            <a:pPr defTabSz="913748"/>
            <a:r>
              <a:rPr lang="en-US" sz="4000" kern="0" dirty="0">
                <a:solidFill>
                  <a:srgbClr val="FFC000">
                    <a:lumMod val="50000"/>
                  </a:srgbClr>
                </a:solidFill>
                <a:cs typeface="Arial"/>
                <a:sym typeface="Arial"/>
              </a:rPr>
              <a:t>&amp; </a:t>
            </a:r>
            <a:r>
              <a:rPr lang="en-US" sz="4000" b="1" kern="0" dirty="0">
                <a:solidFill>
                  <a:srgbClr val="FFC000">
                    <a:lumMod val="50000"/>
                  </a:srgbClr>
                </a:solidFill>
                <a:cs typeface="Arial"/>
                <a:sym typeface="Arial"/>
              </a:rPr>
              <a:t>Investment</a:t>
            </a:r>
          </a:p>
        </p:txBody>
      </p:sp>
      <p:grpSp>
        <p:nvGrpSpPr>
          <p:cNvPr id="559" name="Group"/>
          <p:cNvGrpSpPr/>
          <p:nvPr/>
        </p:nvGrpSpPr>
        <p:grpSpPr>
          <a:xfrm>
            <a:off x="3186334" y="-113807"/>
            <a:ext cx="4618205" cy="1815882"/>
            <a:chOff x="2040786" y="506621"/>
            <a:chExt cx="5437232" cy="1510846"/>
          </a:xfrm>
        </p:grpSpPr>
        <p:sp>
          <p:nvSpPr>
            <p:cNvPr id="557" name="Rectangle"/>
            <p:cNvSpPr/>
            <p:nvPr/>
          </p:nvSpPr>
          <p:spPr>
            <a:xfrm>
              <a:off x="2040786" y="663986"/>
              <a:ext cx="5437232" cy="1196112"/>
            </a:xfrm>
            <a:prstGeom prst="rect">
              <a:avLst/>
            </a:prstGeom>
            <a:solidFill>
              <a:srgbClr val="86754D"/>
            </a:solidFill>
            <a:ln w="12700" cap="flat">
              <a:noFill/>
              <a:miter lim="400000"/>
            </a:ln>
            <a:effectLst/>
          </p:spPr>
          <p:txBody>
            <a:bodyPr wrap="square" lIns="34289" tIns="34289" rIns="34289" bIns="34289" numCol="1" anchor="ctr">
              <a:noAutofit/>
            </a:bodyPr>
            <a:lstStyle/>
            <a:p>
              <a:pPr algn="r" defTabSz="439010">
                <a:defRPr sz="5900">
                  <a:solidFill>
                    <a:srgbClr val="FFFFFF"/>
                  </a:solidFill>
                  <a:latin typeface="Microsoft JhengHei"/>
                  <a:ea typeface="Microsoft JhengHei"/>
                  <a:cs typeface="Microsoft JhengHei"/>
                  <a:sym typeface="Microsoft JhengHei"/>
                </a:defRPr>
              </a:pPr>
              <a:endParaRPr sz="4400" kern="0">
                <a:solidFill>
                  <a:srgbClr val="FFFFFF"/>
                </a:solidFill>
                <a:latin typeface="Microsoft JhengHei"/>
                <a:ea typeface="Microsoft JhengHei"/>
                <a:cs typeface="Microsoft JhengHei"/>
                <a:sym typeface="Microsoft JhengHei"/>
              </a:endParaRPr>
            </a:p>
          </p:txBody>
        </p:sp>
        <p:sp>
          <p:nvSpPr>
            <p:cNvPr id="558" name="購物年金就是"/>
            <p:cNvSpPr txBox="1"/>
            <p:nvPr/>
          </p:nvSpPr>
          <p:spPr>
            <a:xfrm>
              <a:off x="2150983" y="506621"/>
              <a:ext cx="5188051" cy="15108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r" defTabSz="585787">
                <a:defRPr sz="5900">
                  <a:solidFill>
                    <a:srgbClr val="FFFFFF"/>
                  </a:solidFill>
                  <a:latin typeface="Microsoft JhengHei"/>
                  <a:ea typeface="Microsoft JhengHei"/>
                  <a:cs typeface="Microsoft JhengHei"/>
                  <a:sym typeface="Microsoft JhengHei"/>
                </a:defRPr>
              </a:lvl1pPr>
            </a:lstStyle>
            <a:p>
              <a:pPr algn="ctr"/>
              <a:r>
                <a:rPr lang="en-US" kern="0" dirty="0"/>
                <a:t>Shopping Annuity</a:t>
              </a:r>
            </a:p>
          </p:txBody>
        </p:sp>
      </p:grpSp>
      <p:sp>
        <p:nvSpPr>
          <p:cNvPr id="5" name="Rectangle 4"/>
          <p:cNvSpPr/>
          <p:nvPr/>
        </p:nvSpPr>
        <p:spPr>
          <a:xfrm>
            <a:off x="2176440" y="2969959"/>
            <a:ext cx="1297150" cy="707886"/>
          </a:xfrm>
          <a:prstGeom prst="rect">
            <a:avLst/>
          </a:prstGeom>
        </p:spPr>
        <p:txBody>
          <a:bodyPr wrap="none" lIns="91380" tIns="45690" rIns="91380" bIns="45690">
            <a:spAutoFit/>
          </a:bodyPr>
          <a:lstStyle/>
          <a:p>
            <a:pPr algn="ctr" defTabSz="913748"/>
            <a:r>
              <a:rPr lang="en-US" sz="4000" kern="0" dirty="0">
                <a:solidFill>
                  <a:srgbClr val="FFC000">
                    <a:lumMod val="50000"/>
                  </a:srgbClr>
                </a:solidFill>
                <a:cs typeface="Arial"/>
                <a:sym typeface="Arial"/>
              </a:rPr>
              <a:t>into  </a:t>
            </a:r>
          </a:p>
        </p:txBody>
      </p:sp>
    </p:spTree>
    <p:extLst>
      <p:ext uri="{BB962C8B-B14F-4D97-AF65-F5344CB8AC3E}">
        <p14:creationId xmlns:p14="http://schemas.microsoft.com/office/powerpoint/2010/main" val="2261022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iterate>
                                    <p:tmAbs val="0"/>
                                  </p:iterate>
                                  <p:childTnLst>
                                    <p:set>
                                      <p:cBhvr>
                                        <p:cTn id="6" fill="hold"/>
                                        <p:tgtEl>
                                          <p:spTgt spid="568"/>
                                        </p:tgtEl>
                                        <p:attrNameLst>
                                          <p:attrName>style.visibility</p:attrName>
                                        </p:attrNameLst>
                                      </p:cBhvr>
                                      <p:to>
                                        <p:strVal val="visible"/>
                                      </p:to>
                                    </p:set>
                                    <p:anim calcmode="lin" valueType="num">
                                      <p:cBhvr>
                                        <p:cTn id="7" dur="2000" fill="hold"/>
                                        <p:tgtEl>
                                          <p:spTgt spid="568"/>
                                        </p:tgtEl>
                                        <p:attrNameLst>
                                          <p:attrName>ppt_x</p:attrName>
                                        </p:attrNameLst>
                                      </p:cBhvr>
                                      <p:tavLst>
                                        <p:tav tm="0">
                                          <p:val>
                                            <p:strVal val="#ppt_x"/>
                                          </p:val>
                                        </p:tav>
                                        <p:tav tm="100000">
                                          <p:val>
                                            <p:strVal val="#ppt_x"/>
                                          </p:val>
                                        </p:tav>
                                      </p:tavLst>
                                    </p:anim>
                                    <p:anim calcmode="lin" valueType="num">
                                      <p:cBhvr>
                                        <p:cTn id="8" dur="2000" fill="hold"/>
                                        <p:tgtEl>
                                          <p:spTgt spid="568"/>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3" presetClass="entr" presetSubtype="16" fill="hold" grpId="0" nodeType="afterEffect">
                                  <p:stCondLst>
                                    <p:cond delay="0"/>
                                  </p:stCondLst>
                                  <p:iterate>
                                    <p:tmAbs val="0"/>
                                  </p:iterate>
                                  <p:childTnLst>
                                    <p:set>
                                      <p:cBhvr>
                                        <p:cTn id="11" fill="hold"/>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 grpId="0" animBg="1" advAuto="0"/>
      <p:bldP spid="16"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514350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0" rIns="91380" bIns="45690" rtlCol="0" anchor="ctr"/>
          <a:lstStyle/>
          <a:p>
            <a:pPr algn="ctr" defTabSz="913748"/>
            <a:endParaRPr lang="zh-HK" altLang="en-US" sz="1400" kern="0">
              <a:solidFill>
                <a:srgbClr val="FFFFFF"/>
              </a:solidFill>
              <a:sym typeface="Arial"/>
            </a:endParaRPr>
          </a:p>
        </p:txBody>
      </p:sp>
      <p:sp>
        <p:nvSpPr>
          <p:cNvPr id="674" name="內文"/>
          <p:cNvSpPr txBox="1">
            <a:spLocks noGrp="1"/>
          </p:cNvSpPr>
          <p:nvPr>
            <p:ph type="body" sz="quarter" idx="4294967295"/>
          </p:nvPr>
        </p:nvSpPr>
        <p:spPr>
          <a:xfrm>
            <a:off x="2428875" y="4029077"/>
            <a:ext cx="3600450" cy="428625"/>
          </a:xfrm>
          <a:prstGeom prst="rect">
            <a:avLst/>
          </a:prstGeom>
        </p:spPr>
        <p:txBody>
          <a:bodyPr wrap="square" lIns="28574" tIns="28574" rIns="28574" bIns="28574" anchor="t" anchorCtr="0">
            <a:normAutofit/>
          </a:bodyPr>
          <a:lstStyle>
            <a:lvl1pPr marL="0" indent="0" algn="ctr">
              <a:spcBef>
                <a:spcPts val="600"/>
              </a:spcBef>
              <a:buClr>
                <a:srgbClr val="FFFFFF"/>
              </a:buClr>
              <a:buSzTx/>
              <a:buFontTx/>
              <a:buNone/>
              <a:defRPr sz="1600">
                <a:uFill>
                  <a:solidFill>
                    <a:srgbClr val="000000"/>
                  </a:solidFill>
                </a:uFill>
                <a:latin typeface="ArialNarrow"/>
                <a:ea typeface="ArialNarrow"/>
                <a:cs typeface="ArialNarrow"/>
                <a:sym typeface="ArialNarrow"/>
              </a:defRPr>
            </a:lvl1pPr>
          </a:lstStyle>
          <a:p>
            <a:pPr>
              <a:defRPr>
                <a:solidFill>
                  <a:srgbClr val="FFFFFF"/>
                </a:solidFill>
                <a:uFill>
                  <a:solidFill>
                    <a:srgbClr val="FFFFFF"/>
                  </a:solidFill>
                </a:uFill>
              </a:defRPr>
            </a:pPr>
            <a:r>
              <a:rPr>
                <a:solidFill>
                  <a:srgbClr val="000000"/>
                </a:solidFill>
                <a:uFill>
                  <a:solidFill>
                    <a:srgbClr val="000000"/>
                  </a:solidFill>
                </a:uFill>
              </a:rPr>
              <a:t> </a:t>
            </a:r>
          </a:p>
        </p:txBody>
      </p:sp>
      <p:sp>
        <p:nvSpPr>
          <p:cNvPr id="2" name="Rectangle 1"/>
          <p:cNvSpPr/>
          <p:nvPr/>
        </p:nvSpPr>
        <p:spPr>
          <a:xfrm>
            <a:off x="0" y="0"/>
            <a:ext cx="9144000" cy="5143500"/>
          </a:xfrm>
          <a:prstGeom prst="rect">
            <a:avLst/>
          </a:prstGeom>
          <a:solidFill>
            <a:schemeClr val="dk1">
              <a:alpha val="56000"/>
            </a:schemeClr>
          </a:solidFill>
          <a:ln>
            <a:noFill/>
          </a:ln>
        </p:spPr>
        <p:style>
          <a:lnRef idx="2">
            <a:schemeClr val="dk1">
              <a:shade val="50000"/>
            </a:schemeClr>
          </a:lnRef>
          <a:fillRef idx="1">
            <a:schemeClr val="dk1"/>
          </a:fillRef>
          <a:effectRef idx="0">
            <a:schemeClr val="dk1"/>
          </a:effectRef>
          <a:fontRef idx="minor">
            <a:schemeClr val="lt1"/>
          </a:fontRef>
        </p:style>
        <p:txBody>
          <a:bodyPr lIns="91380" tIns="45690" rIns="91380" bIns="45690" rtlCol="0" anchor="ctr"/>
          <a:lstStyle/>
          <a:p>
            <a:pPr algn="ctr" defTabSz="913748"/>
            <a:endParaRPr lang="en-US" sz="1400" kern="0">
              <a:solidFill>
                <a:srgbClr val="FFFFFF"/>
              </a:solidFill>
              <a:sym typeface="Arial"/>
            </a:endParaRPr>
          </a:p>
        </p:txBody>
      </p:sp>
      <p:sp>
        <p:nvSpPr>
          <p:cNvPr id="675" name="這是一場消費通路 與創業模式的革命"/>
          <p:cNvSpPr txBox="1"/>
          <p:nvPr/>
        </p:nvSpPr>
        <p:spPr>
          <a:xfrm>
            <a:off x="184419" y="62433"/>
            <a:ext cx="8775166" cy="4395268"/>
          </a:xfrm>
          <a:prstGeom prst="rect">
            <a:avLst/>
          </a:prstGeom>
          <a:ln w="12700">
            <a:miter lim="400000"/>
          </a:ln>
          <a:extLst>
            <a:ext uri="{C572A759-6A51-4108-AA02-DFA0A04FC94B}">
              <ma14:wrappingTextBoxFlag xmlns:ma14="http://schemas.microsoft.com/office/mac/drawingml/2011/main" xmlns="" val="1"/>
            </a:ext>
          </a:extLst>
        </p:spPr>
        <p:txBody>
          <a:bodyPr wrap="square" lIns="28574" tIns="28574" rIns="28574" bIns="28574" anchor="b">
            <a:prstTxWarp prst="textTriangle">
              <a:avLst/>
            </a:prstTxWarp>
            <a:spAutoFit/>
            <a:scene3d>
              <a:camera prst="orthographicFront"/>
              <a:lightRig rig="threePt" dir="t"/>
            </a:scene3d>
            <a:sp3d extrusionH="57150">
              <a:bevelT w="38100" h="38100" prst="angle"/>
            </a:sp3d>
          </a:bodyPr>
          <a:lstStyle/>
          <a:p>
            <a:pPr algn="ctr" defTabSz="513989" hangingPunct="0">
              <a:defRPr sz="1800">
                <a:solidFill>
                  <a:srgbClr val="FFFFFF"/>
                </a:solidFill>
                <a:uFill>
                  <a:solidFill>
                    <a:srgbClr val="FFFFFF"/>
                  </a:solidFill>
                </a:uFill>
                <a:latin typeface="ArialNarrow"/>
                <a:ea typeface="ArialNarrow"/>
                <a:cs typeface="ArialNarrow"/>
                <a:sym typeface="ArialNarrow"/>
              </a:defRPr>
            </a:pPr>
            <a:r>
              <a:rPr lang="en-US" sz="1600" b="1" kern="0" dirty="0">
                <a:solidFill>
                  <a:srgbClr val="FFFFFF"/>
                </a:solidFill>
                <a:effectLst>
                  <a:outerShdw blurRad="50800" dist="38100" algn="l" rotWithShape="0">
                    <a:prstClr val="black">
                      <a:alpha val="40000"/>
                    </a:prstClr>
                  </a:outerShdw>
                  <a:reflection blurRad="6350" stA="55000" endA="300" endPos="45500" dir="5400000" sy="-100000" algn="bl" rotWithShape="0"/>
                </a:effectLst>
                <a:uFill>
                  <a:solidFill>
                    <a:srgbClr val="FFFFFF"/>
                  </a:solidFill>
                </a:uFill>
                <a:latin typeface="微軟正黑體" pitchFamily="18" charset="0"/>
                <a:ea typeface="ArialNarrow"/>
                <a:cs typeface="ArialNarrow"/>
                <a:sym typeface="ArialNarrow"/>
              </a:rPr>
              <a:t>This is the revolution of</a:t>
            </a:r>
          </a:p>
          <a:p>
            <a:pPr algn="ctr" defTabSz="513989" hangingPunct="0">
              <a:defRPr sz="1800">
                <a:solidFill>
                  <a:srgbClr val="FFFFFF"/>
                </a:solidFill>
                <a:uFill>
                  <a:solidFill>
                    <a:srgbClr val="FFFFFF"/>
                  </a:solidFill>
                </a:uFill>
                <a:latin typeface="ArialNarrow"/>
                <a:ea typeface="ArialNarrow"/>
                <a:cs typeface="ArialNarrow"/>
                <a:sym typeface="ArialNarrow"/>
              </a:defRPr>
            </a:pPr>
            <a:r>
              <a:rPr lang="en-US" sz="2000" b="1" kern="0" dirty="0">
                <a:solidFill>
                  <a:srgbClr val="FFFFFF"/>
                </a:solidFill>
                <a:effectLst>
                  <a:outerShdw blurRad="50800" dist="38100" algn="l" rotWithShape="0">
                    <a:prstClr val="black">
                      <a:alpha val="40000"/>
                    </a:prstClr>
                  </a:outerShdw>
                  <a:reflection blurRad="6350" stA="55000" endA="300" endPos="45500" dir="5400000" sy="-100000" algn="bl" rotWithShape="0"/>
                </a:effectLst>
                <a:uFill>
                  <a:solidFill>
                    <a:srgbClr val="FFFFFF"/>
                  </a:solidFill>
                </a:uFill>
                <a:latin typeface="微軟正黑體" pitchFamily="18" charset="0"/>
                <a:ea typeface="ArialNarrow"/>
                <a:cs typeface="ArialNarrow"/>
                <a:sym typeface="ArialNarrow"/>
              </a:rPr>
              <a:t>Consumption</a:t>
            </a:r>
            <a:r>
              <a:rPr lang="en-US" b="1" kern="0" dirty="0">
                <a:solidFill>
                  <a:srgbClr val="FFFFFF"/>
                </a:solidFill>
                <a:effectLst>
                  <a:outerShdw blurRad="50800" dist="38100" algn="l" rotWithShape="0">
                    <a:prstClr val="black">
                      <a:alpha val="40000"/>
                    </a:prstClr>
                  </a:outerShdw>
                  <a:reflection blurRad="6350" stA="55000" endA="300" endPos="45500" dir="5400000" sy="-100000" algn="bl" rotWithShape="0"/>
                </a:effectLst>
                <a:uFill>
                  <a:solidFill>
                    <a:srgbClr val="FFFFFF"/>
                  </a:solidFill>
                </a:uFill>
                <a:latin typeface="微軟正黑體" pitchFamily="18" charset="0"/>
                <a:ea typeface="ArialNarrow"/>
                <a:cs typeface="ArialNarrow"/>
                <a:sym typeface="ArialNarrow"/>
              </a:rPr>
              <a:t>and </a:t>
            </a:r>
            <a:r>
              <a:rPr lang="en-US" b="1" kern="0" dirty="0">
                <a:solidFill>
                  <a:srgbClr val="FFFF00"/>
                </a:solidFill>
                <a:effectLst>
                  <a:outerShdw blurRad="50800" dist="38100" algn="l" rotWithShape="0">
                    <a:prstClr val="black">
                      <a:alpha val="40000"/>
                    </a:prstClr>
                  </a:outerShdw>
                  <a:reflection blurRad="6350" stA="55000" endA="300" endPos="45500" dir="5400000" sy="-100000" algn="bl" rotWithShape="0"/>
                </a:effectLst>
                <a:uFill>
                  <a:solidFill>
                    <a:srgbClr val="FFFFFF"/>
                  </a:solidFill>
                </a:uFill>
                <a:latin typeface="微軟正黑體" pitchFamily="18" charset="0"/>
                <a:ea typeface="ArialNarrow"/>
                <a:cs typeface="ArialNarrow"/>
                <a:sym typeface="ArialNarrow"/>
              </a:rPr>
              <a:t>Entrepreneurship</a:t>
            </a:r>
          </a:p>
        </p:txBody>
      </p:sp>
      <p:pic>
        <p:nvPicPr>
          <p:cNvPr id="10244" name="Picture 4" descr="ç¸éåç"/>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600" b="89800" l="3750" r="97417">
                        <a14:foregroundMark x1="46500" y1="62000" x2="46500" y2="62000"/>
                        <a14:foregroundMark x1="30333" y1="46500" x2="30333" y2="46500"/>
                        <a14:foregroundMark x1="33417" y1="54000" x2="33417" y2="54000"/>
                        <a14:foregroundMark x1="38333" y1="75400" x2="38333" y2="75400"/>
                        <a14:foregroundMark x1="68250" y1="47600" x2="68250" y2="47600"/>
                        <a14:foregroundMark x1="50167" y1="59400" x2="50167" y2="59400"/>
                        <a14:foregroundMark x1="43000" y1="53300" x2="43000" y2="53300"/>
                        <a14:foregroundMark x1="56917" y1="54600" x2="56917" y2="54600"/>
                        <a14:foregroundMark x1="44750" y1="53500" x2="44750" y2="53500"/>
                        <a14:foregroundMark x1="48917" y1="51200" x2="48917" y2="51200"/>
                        <a14:foregroundMark x1="80250" y1="50800" x2="80250" y2="50800"/>
                        <a14:foregroundMark x1="75250" y1="55900" x2="75250" y2="55900"/>
                        <a14:foregroundMark x1="71417" y1="56600" x2="71417" y2="56600"/>
                        <a14:foregroundMark x1="52417" y1="66800" x2="52417" y2="66800"/>
                        <a14:foregroundMark x1="15583" y1="49000" x2="15583" y2="49000"/>
                        <a14:foregroundMark x1="8667" y1="42300" x2="8667" y2="42300"/>
                        <a14:foregroundMark x1="19083" y1="29400" x2="19083" y2="29400"/>
                        <a14:foregroundMark x1="21167" y1="29500" x2="21167" y2="29500"/>
                        <a14:foregroundMark x1="29750" y1="31100" x2="29750" y2="31100"/>
                        <a14:foregroundMark x1="61917" y1="27900" x2="61917" y2="27900"/>
                        <a14:foregroundMark x1="69000" y1="31200" x2="69000" y2="31200"/>
                        <a14:foregroundMark x1="71583" y1="33000" x2="71583" y2="33000"/>
                        <a14:foregroundMark x1="80750" y1="29500" x2="80750" y2="29500"/>
                        <a14:foregroundMark x1="41833" y1="49400" x2="41833" y2="49400"/>
                        <a14:foregroundMark x1="43917" y1="44000" x2="43917" y2="44000"/>
                        <a14:foregroundMark x1="41417" y1="45100" x2="41417" y2="45100"/>
                      </a14:backgroundRemoval>
                    </a14:imgEffect>
                  </a14:imgLayer>
                </a14:imgProps>
              </a:ext>
              <a:ext uri="{28A0092B-C50C-407E-A947-70E740481C1C}">
                <a14:useLocalDpi xmlns:a14="http://schemas.microsoft.com/office/drawing/2010/main" val="0"/>
              </a:ext>
            </a:extLst>
          </a:blip>
          <a:srcRect/>
          <a:stretch>
            <a:fillRect/>
          </a:stretch>
        </p:blipFill>
        <p:spPr bwMode="auto">
          <a:xfrm rot="625286">
            <a:off x="7060687" y="1716038"/>
            <a:ext cx="1779458" cy="148288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ç¸éåç"/>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58" b="95455" l="459" r="99312">
                        <a14:foregroundMark x1="33028" y1="84848" x2="33028" y2="84848"/>
                        <a14:foregroundMark x1="29358" y1="54545" x2="29358" y2="54545"/>
                        <a14:foregroundMark x1="87615" y1="60985" x2="87615" y2="60985"/>
                        <a14:foregroundMark x1="83945" y1="41667" x2="83945" y2="41667"/>
                        <a14:foregroundMark x1="87156" y1="37879" x2="87156" y2="37879"/>
                        <a14:foregroundMark x1="81651" y1="78409" x2="81651" y2="78409"/>
                        <a14:foregroundMark x1="80275" y1="71970" x2="80275" y2="71970"/>
                        <a14:foregroundMark x1="7569" y1="51136" x2="7569" y2="51136"/>
                        <a14:foregroundMark x1="9862" y1="87121" x2="9862" y2="87121"/>
                        <a14:foregroundMark x1="14220" y1="90909" x2="14220" y2="90909"/>
                        <a14:foregroundMark x1="10092" y1="83712" x2="10092" y2="83712"/>
                        <a14:foregroundMark x1="6193" y1="28409" x2="6193" y2="28409"/>
                        <a14:foregroundMark x1="2523" y1="61364" x2="2523" y2="61364"/>
                        <a14:foregroundMark x1="6193" y1="83333" x2="6193" y2="83333"/>
                        <a14:foregroundMark x1="60550" y1="49242" x2="60550" y2="49242"/>
                        <a14:backgroundMark x1="36468" y1="11742" x2="36468" y2="11742"/>
                        <a14:backgroundMark x1="20413" y1="19318" x2="20413" y2="19318"/>
                        <a14:backgroundMark x1="21101" y1="43182" x2="21101" y2="43182"/>
                        <a14:backgroundMark x1="41972" y1="26136" x2="41972" y2="26136"/>
                        <a14:backgroundMark x1="50688" y1="31818" x2="50688" y2="31818"/>
                        <a14:backgroundMark x1="46560" y1="72727" x2="46560" y2="72727"/>
                        <a14:backgroundMark x1="53440" y1="52652" x2="53440" y2="52652"/>
                        <a14:backgroundMark x1="50917" y1="60606" x2="50917" y2="60606"/>
                        <a14:backgroundMark x1="53440" y1="56818" x2="53440" y2="56818"/>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570919" y="797708"/>
            <a:ext cx="2894443" cy="1752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311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51"/>
          <p:cNvSpPr/>
          <p:nvPr/>
        </p:nvSpPr>
        <p:spPr>
          <a:xfrm>
            <a:off x="0" y="0"/>
            <a:ext cx="9144000" cy="5143500"/>
          </a:xfrm>
          <a:prstGeom prst="rect">
            <a:avLst/>
          </a:prstGeom>
          <a:blipFill dpi="0" rotWithShape="1">
            <a:blip r:embed="rId3">
              <a:alphaModFix amt="7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0" rIns="91380" bIns="45690" rtlCol="0" anchor="ctr"/>
          <a:lstStyle/>
          <a:p>
            <a:pPr algn="ctr" defTabSz="913748"/>
            <a:endParaRPr lang="zh-HK" altLang="en-US" sz="1400" kern="0">
              <a:solidFill>
                <a:srgbClr val="FFFFFF"/>
              </a:solidFill>
              <a:latin typeface="微軟正黑體" panose="020B0604030504040204" pitchFamily="34" charset="-120"/>
              <a:ea typeface="微軟正黑體" panose="020B0604030504040204" pitchFamily="34" charset="-120"/>
              <a:sym typeface="Arial"/>
            </a:endParaRPr>
          </a:p>
        </p:txBody>
      </p:sp>
      <p:grpSp>
        <p:nvGrpSpPr>
          <p:cNvPr id="38" name="群組 37"/>
          <p:cNvGrpSpPr/>
          <p:nvPr/>
        </p:nvGrpSpPr>
        <p:grpSpPr>
          <a:xfrm>
            <a:off x="1326644" y="998615"/>
            <a:ext cx="1881585" cy="1467127"/>
            <a:chOff x="1326644" y="998585"/>
            <a:chExt cx="1881585" cy="1467127"/>
          </a:xfrm>
        </p:grpSpPr>
        <p:sp>
          <p:nvSpPr>
            <p:cNvPr id="2" name="橢圓 2"/>
            <p:cNvSpPr/>
            <p:nvPr/>
          </p:nvSpPr>
          <p:spPr>
            <a:xfrm>
              <a:off x="1333901" y="1252645"/>
              <a:ext cx="1874328" cy="1213067"/>
            </a:xfrm>
            <a:prstGeom prst="ellipse">
              <a:avLst/>
            </a:prstGeom>
            <a:solidFill>
              <a:srgbClr val="4F81BD"/>
            </a:solidFill>
            <a:ln w="25400" cap="flat">
              <a:solidFill>
                <a:srgbClr val="FFFFFF"/>
              </a:solidFill>
              <a:prstDash val="solid"/>
              <a:round/>
            </a:ln>
            <a:effectLst/>
          </p:spPr>
          <p:txBody>
            <a:bodyPr wrap="square" lIns="25717" tIns="25717" rIns="25717" bIns="25717" numCol="1" anchor="t">
              <a:noAutofit/>
            </a:bodyPr>
            <a:lstStyle/>
            <a:p>
              <a:pPr defTabSz="513824" hangingPunct="0">
                <a:defRPr sz="1900">
                  <a:latin typeface="+mn-lt"/>
                  <a:ea typeface="+mn-ea"/>
                  <a:cs typeface="+mn-cs"/>
                  <a:sym typeface="Calibri"/>
                </a:defRPr>
              </a:pPr>
              <a:endParaRPr sz="1100" kern="0">
                <a:solidFill>
                  <a:srgbClr val="000000"/>
                </a:solidFill>
                <a:latin typeface="微軟正黑體" panose="020B0604030504040204" pitchFamily="34" charset="-120"/>
                <a:ea typeface="微軟正黑體" panose="020B0604030504040204" pitchFamily="34" charset="-120"/>
                <a:cs typeface="Calibri"/>
                <a:sym typeface="Calibri"/>
              </a:endParaRPr>
            </a:p>
          </p:txBody>
        </p:sp>
        <p:sp>
          <p:nvSpPr>
            <p:cNvPr id="3" name="橢圓 4"/>
            <p:cNvSpPr txBox="1"/>
            <p:nvPr/>
          </p:nvSpPr>
          <p:spPr>
            <a:xfrm>
              <a:off x="1326644" y="998585"/>
              <a:ext cx="1861400" cy="13694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7148" tIns="47148" rIns="47148" bIns="47148" numCol="1" anchor="ctr">
              <a:spAutoFit/>
            </a:bodyPr>
            <a:lstStyle/>
            <a:p>
              <a:pPr algn="ctr" defTabSz="1648976" hangingPunct="0">
                <a:lnSpc>
                  <a:spcPct val="90000"/>
                </a:lnSpc>
                <a:spcBef>
                  <a:spcPts val="844"/>
                </a:spcBef>
                <a:defRPr sz="3600" b="1">
                  <a:solidFill>
                    <a:srgbClr val="FFFF00"/>
                  </a:solidFill>
                  <a:effectLst>
                    <a:outerShdw blurRad="38100" dist="38100" dir="2700000" rotWithShape="0">
                      <a:srgbClr val="000000"/>
                    </a:outerShdw>
                  </a:effectLst>
                  <a:latin typeface="微軟正黑體"/>
                  <a:ea typeface="微軟正黑體"/>
                  <a:cs typeface="微軟正黑體"/>
                  <a:sym typeface="微軟正黑體"/>
                </a:defRPr>
              </a:pPr>
              <a:r>
                <a:rPr lang="en-US" sz="2000" b="1" kern="0" dirty="0">
                  <a:solidFill>
                    <a:srgbClr val="FFFF00"/>
                  </a:solidFill>
                  <a:effectLst>
                    <a:outerShdw blurRad="38100" dist="38100" dir="2700000" rotWithShape="0">
                      <a:srgbClr val="000000"/>
                    </a:outerShdw>
                  </a:effectLst>
                  <a:latin typeface="微軟正黑體" pitchFamily="18" charset="0"/>
                  <a:ea typeface="微軟正黑體"/>
                  <a:cs typeface="微軟正黑體"/>
                  <a:sym typeface="微軟正黑體"/>
                </a:rPr>
                <a:t>Salary</a:t>
              </a:r>
              <a:r>
                <a:rPr lang="en-US" sz="2000" b="1" kern="0" dirty="0">
                  <a:solidFill>
                    <a:srgbClr val="FFFF00"/>
                  </a:solidFill>
                  <a:effectLst>
                    <a:outerShdw blurRad="38100" dist="38100" dir="2700000" rotWithShape="0">
                      <a:srgbClr val="000000"/>
                    </a:outerShdw>
                  </a:effectLst>
                  <a:latin typeface="微軟正黑體"/>
                  <a:ea typeface="微軟正黑體"/>
                  <a:cs typeface="微軟正黑體"/>
                  <a:sym typeface="微軟正黑體"/>
                </a:rPr>
                <a:t/>
              </a:r>
              <a:br>
                <a:rPr lang="en-US" sz="2000" b="1" kern="0" dirty="0">
                  <a:solidFill>
                    <a:srgbClr val="FFFF00"/>
                  </a:solidFill>
                  <a:effectLst>
                    <a:outerShdw blurRad="38100" dist="38100" dir="2700000" rotWithShape="0">
                      <a:srgbClr val="000000"/>
                    </a:outerShdw>
                  </a:effectLst>
                  <a:latin typeface="微軟正黑體"/>
                  <a:ea typeface="微軟正黑體"/>
                  <a:cs typeface="微軟正黑體"/>
                  <a:sym typeface="微軟正黑體"/>
                </a:rPr>
              </a:br>
              <a:r>
                <a:rPr lang="en-US" b="1" kern="0" dirty="0">
                  <a:solidFill>
                    <a:srgbClr val="FFFFFF"/>
                  </a:solidFill>
                  <a:effectLst>
                    <a:outerShdw blurRad="38100" dist="38100" dir="2700000" rotWithShape="0">
                      <a:srgbClr val="000000"/>
                    </a:outerShdw>
                  </a:effectLst>
                  <a:latin typeface="微軟正黑體" pitchFamily="18" charset="0"/>
                  <a:ea typeface="微軟正黑體"/>
                  <a:cs typeface="微軟正黑體"/>
                  <a:sym typeface="微軟正黑體"/>
                </a:rPr>
                <a:t>45 year plan</a:t>
              </a:r>
            </a:p>
          </p:txBody>
        </p:sp>
      </p:grpSp>
      <p:grpSp>
        <p:nvGrpSpPr>
          <p:cNvPr id="43" name="群組 42"/>
          <p:cNvGrpSpPr/>
          <p:nvPr/>
        </p:nvGrpSpPr>
        <p:grpSpPr>
          <a:xfrm>
            <a:off x="1783038" y="3249976"/>
            <a:ext cx="2850382" cy="1263554"/>
            <a:chOff x="1783038" y="3249975"/>
            <a:chExt cx="2850382" cy="1263554"/>
          </a:xfrm>
        </p:grpSpPr>
        <p:sp>
          <p:nvSpPr>
            <p:cNvPr id="4" name="橢圓 5"/>
            <p:cNvSpPr/>
            <p:nvPr/>
          </p:nvSpPr>
          <p:spPr>
            <a:xfrm>
              <a:off x="1783038" y="3249975"/>
              <a:ext cx="2850382" cy="1263554"/>
            </a:xfrm>
            <a:prstGeom prst="ellipse">
              <a:avLst/>
            </a:prstGeom>
            <a:solidFill>
              <a:srgbClr val="4F81BD"/>
            </a:solidFill>
            <a:ln w="25400" cap="flat">
              <a:solidFill>
                <a:srgbClr val="FFFFFF"/>
              </a:solidFill>
              <a:prstDash val="solid"/>
              <a:round/>
            </a:ln>
            <a:effectLst/>
          </p:spPr>
          <p:txBody>
            <a:bodyPr wrap="square" lIns="25717" tIns="25717" rIns="25717" bIns="25717" numCol="1" anchor="t">
              <a:noAutofit/>
            </a:bodyPr>
            <a:lstStyle/>
            <a:p>
              <a:pPr defTabSz="513824" hangingPunct="0">
                <a:defRPr sz="1900">
                  <a:latin typeface="+mn-lt"/>
                  <a:ea typeface="+mn-ea"/>
                  <a:cs typeface="+mn-cs"/>
                  <a:sym typeface="Calibri"/>
                </a:defRPr>
              </a:pPr>
              <a:endParaRPr sz="1100" kern="0">
                <a:solidFill>
                  <a:srgbClr val="000000"/>
                </a:solidFill>
                <a:latin typeface="微軟正黑體" panose="020B0604030504040204" pitchFamily="34" charset="-120"/>
                <a:ea typeface="微軟正黑體" panose="020B0604030504040204" pitchFamily="34" charset="-120"/>
                <a:cs typeface="Calibri"/>
                <a:sym typeface="Calibri"/>
              </a:endParaRPr>
            </a:p>
          </p:txBody>
        </p:sp>
        <p:sp>
          <p:nvSpPr>
            <p:cNvPr id="5" name="橢圓 4"/>
            <p:cNvSpPr txBox="1"/>
            <p:nvPr/>
          </p:nvSpPr>
          <p:spPr>
            <a:xfrm>
              <a:off x="1876146" y="3377095"/>
              <a:ext cx="2648507" cy="10093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7148" tIns="47148" rIns="47148" bIns="47148" numCol="1" anchor="ctr">
              <a:spAutoFit/>
            </a:bodyPr>
            <a:lstStyle>
              <a:lvl1pPr algn="ctr" defTabSz="2933700">
                <a:lnSpc>
                  <a:spcPct val="90000"/>
                </a:lnSpc>
                <a:spcBef>
                  <a:spcPts val="2500"/>
                </a:spcBef>
                <a:defRPr sz="6000" b="1">
                  <a:solidFill>
                    <a:srgbClr val="FFFF00"/>
                  </a:solidFill>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pPr defTabSz="1648976" hangingPunct="0">
                <a:spcBef>
                  <a:spcPts val="1406"/>
                </a:spcBef>
              </a:pPr>
              <a:r>
                <a:rPr lang="en-US" altLang="zh-TW" sz="3300" b="0" kern="0" dirty="0">
                  <a:latin typeface="微軟正黑體" pitchFamily="18" charset="0"/>
                </a:rPr>
                <a:t>Ongoing</a:t>
              </a:r>
              <a:r>
                <a:rPr lang="en-US" sz="3300" b="0" kern="0" dirty="0">
                  <a:latin typeface="微軟正黑體" pitchFamily="18" charset="0"/>
                </a:rPr>
                <a:t> income</a:t>
              </a:r>
            </a:p>
          </p:txBody>
        </p:sp>
      </p:grpSp>
      <p:grpSp>
        <p:nvGrpSpPr>
          <p:cNvPr id="45" name="群組 44"/>
          <p:cNvGrpSpPr/>
          <p:nvPr/>
        </p:nvGrpSpPr>
        <p:grpSpPr>
          <a:xfrm>
            <a:off x="2857746" y="2073278"/>
            <a:ext cx="912139" cy="1142937"/>
            <a:chOff x="2688775" y="2163988"/>
            <a:chExt cx="912139" cy="1142937"/>
          </a:xfrm>
        </p:grpSpPr>
        <p:sp>
          <p:nvSpPr>
            <p:cNvPr id="6" name="形狀"/>
            <p:cNvSpPr/>
            <p:nvPr/>
          </p:nvSpPr>
          <p:spPr>
            <a:xfrm rot="17417034">
              <a:off x="2561931" y="2290832"/>
              <a:ext cx="1142937" cy="889249"/>
            </a:xfrm>
            <a:custGeom>
              <a:avLst/>
              <a:gdLst/>
              <a:ahLst/>
              <a:cxnLst>
                <a:cxn ang="0">
                  <a:pos x="wd2" y="hd2"/>
                </a:cxn>
                <a:cxn ang="5400000">
                  <a:pos x="wd2" y="hd2"/>
                </a:cxn>
                <a:cxn ang="10800000">
                  <a:pos x="wd2" y="hd2"/>
                </a:cxn>
                <a:cxn ang="16200000">
                  <a:pos x="wd2" y="hd2"/>
                </a:cxn>
              </a:cxnLst>
              <a:rect l="0" t="0" r="r" b="b"/>
              <a:pathLst>
                <a:path w="21600" h="21600" extrusionOk="0">
                  <a:moveTo>
                    <a:pt x="18726" y="21600"/>
                  </a:moveTo>
                  <a:lnTo>
                    <a:pt x="15307" y="16200"/>
                  </a:lnTo>
                  <a:lnTo>
                    <a:pt x="16880" y="16200"/>
                  </a:lnTo>
                  <a:lnTo>
                    <a:pt x="16880" y="16200"/>
                  </a:lnTo>
                  <a:cubicBezTo>
                    <a:pt x="15903" y="6663"/>
                    <a:pt x="12487" y="0"/>
                    <a:pt x="8576" y="0"/>
                  </a:cubicBezTo>
                  <a:lnTo>
                    <a:pt x="11723" y="0"/>
                  </a:lnTo>
                  <a:cubicBezTo>
                    <a:pt x="15634" y="0"/>
                    <a:pt x="19049" y="6663"/>
                    <a:pt x="20027" y="16200"/>
                  </a:cubicBezTo>
                  <a:lnTo>
                    <a:pt x="21600" y="16200"/>
                  </a:lnTo>
                  <a:close/>
                  <a:moveTo>
                    <a:pt x="10150" y="367"/>
                  </a:moveTo>
                  <a:lnTo>
                    <a:pt x="10150" y="367"/>
                  </a:lnTo>
                  <a:cubicBezTo>
                    <a:pt x="6090" y="2275"/>
                    <a:pt x="3146" y="11199"/>
                    <a:pt x="3146" y="21600"/>
                  </a:cubicBezTo>
                  <a:lnTo>
                    <a:pt x="0" y="21600"/>
                  </a:lnTo>
                  <a:cubicBezTo>
                    <a:pt x="0" y="9671"/>
                    <a:pt x="3840" y="0"/>
                    <a:pt x="8576" y="0"/>
                  </a:cubicBezTo>
                  <a:cubicBezTo>
                    <a:pt x="9104" y="0"/>
                    <a:pt x="9631" y="123"/>
                    <a:pt x="10150" y="367"/>
                  </a:cubicBezTo>
                  <a:close/>
                </a:path>
              </a:pathLst>
            </a:custGeom>
            <a:solidFill>
              <a:srgbClr val="4F81BD"/>
            </a:solidFill>
            <a:ln w="12700" cap="flat">
              <a:noFill/>
              <a:miter lim="400000"/>
            </a:ln>
            <a:effectLst/>
          </p:spPr>
          <p:txBody>
            <a:bodyPr wrap="square" lIns="25717" tIns="25717" rIns="25717" bIns="25717" numCol="1" anchor="ctr">
              <a:noAutofit/>
            </a:bodyPr>
            <a:lstStyle/>
            <a:p>
              <a:pPr algn="ctr" defTabSz="513989" hangingPunct="0">
                <a:defRPr>
                  <a:solidFill>
                    <a:srgbClr val="FFFFFF"/>
                  </a:solidFill>
                  <a:latin typeface="+mn-lt"/>
                  <a:ea typeface="+mn-ea"/>
                  <a:cs typeface="+mn-cs"/>
                  <a:sym typeface="Calibri"/>
                </a:defRPr>
              </a:pPr>
              <a:endParaRPr sz="1100" kern="0" dirty="0">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7" name="形狀"/>
            <p:cNvSpPr/>
            <p:nvPr/>
          </p:nvSpPr>
          <p:spPr>
            <a:xfrm rot="17417034">
              <a:off x="2887764" y="2494853"/>
              <a:ext cx="537051" cy="889248"/>
            </a:xfrm>
            <a:custGeom>
              <a:avLst/>
              <a:gdLst/>
              <a:ahLst/>
              <a:cxnLst>
                <a:cxn ang="0">
                  <a:pos x="wd2" y="hd2"/>
                </a:cxn>
                <a:cxn ang="5400000">
                  <a:pos x="wd2" y="hd2"/>
                </a:cxn>
                <a:cxn ang="10800000">
                  <a:pos x="wd2" y="hd2"/>
                </a:cxn>
                <a:cxn ang="16200000">
                  <a:pos x="wd2" y="hd2"/>
                </a:cxn>
              </a:cxnLst>
              <a:rect l="0" t="0" r="r" b="b"/>
              <a:pathLst>
                <a:path w="21600" h="21600" extrusionOk="0">
                  <a:moveTo>
                    <a:pt x="21600" y="367"/>
                  </a:moveTo>
                  <a:lnTo>
                    <a:pt x="21600" y="367"/>
                  </a:lnTo>
                  <a:cubicBezTo>
                    <a:pt x="12960" y="2275"/>
                    <a:pt x="6696" y="11199"/>
                    <a:pt x="6696" y="21600"/>
                  </a:cubicBezTo>
                  <a:lnTo>
                    <a:pt x="0" y="21600"/>
                  </a:lnTo>
                  <a:cubicBezTo>
                    <a:pt x="0" y="9671"/>
                    <a:pt x="8172" y="0"/>
                    <a:pt x="18252" y="0"/>
                  </a:cubicBezTo>
                  <a:cubicBezTo>
                    <a:pt x="19375" y="0"/>
                    <a:pt x="20496" y="123"/>
                    <a:pt x="21600" y="367"/>
                  </a:cubicBezTo>
                  <a:close/>
                </a:path>
              </a:pathLst>
            </a:custGeom>
            <a:solidFill>
              <a:srgbClr val="000000">
                <a:alpha val="20000"/>
              </a:srgbClr>
            </a:solidFill>
            <a:ln w="12700" cap="flat">
              <a:noFill/>
              <a:miter lim="400000"/>
            </a:ln>
            <a:effectLst/>
          </p:spPr>
          <p:txBody>
            <a:bodyPr wrap="square" lIns="25717" tIns="25717" rIns="25717" bIns="25717" numCol="1" anchor="ctr">
              <a:noAutofit/>
            </a:bodyPr>
            <a:lstStyle/>
            <a:p>
              <a:pPr algn="ctr" defTabSz="513989" hangingPunct="0">
                <a:defRPr>
                  <a:solidFill>
                    <a:srgbClr val="FFFFFF"/>
                  </a:solidFill>
                  <a:latin typeface="+mn-lt"/>
                  <a:ea typeface="+mn-ea"/>
                  <a:cs typeface="+mn-cs"/>
                  <a:sym typeface="Calibri"/>
                </a:defRPr>
              </a:pPr>
              <a:endParaRPr sz="11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grpSp>
      <p:sp>
        <p:nvSpPr>
          <p:cNvPr id="8" name="線條"/>
          <p:cNvSpPr/>
          <p:nvPr/>
        </p:nvSpPr>
        <p:spPr>
          <a:xfrm rot="17417034">
            <a:off x="2737802" y="2187737"/>
            <a:ext cx="1142937" cy="889249"/>
          </a:xfrm>
          <a:custGeom>
            <a:avLst/>
            <a:gdLst/>
            <a:ahLst/>
            <a:cxnLst>
              <a:cxn ang="0">
                <a:pos x="wd2" y="hd2"/>
              </a:cxn>
              <a:cxn ang="5400000">
                <a:pos x="wd2" y="hd2"/>
              </a:cxn>
              <a:cxn ang="10800000">
                <a:pos x="wd2" y="hd2"/>
              </a:cxn>
              <a:cxn ang="16200000">
                <a:pos x="wd2" y="hd2"/>
              </a:cxn>
            </a:cxnLst>
            <a:rect l="0" t="0" r="r" b="b"/>
            <a:pathLst>
              <a:path w="21600" h="21600" extrusionOk="0">
                <a:moveTo>
                  <a:pt x="10150" y="367"/>
                </a:moveTo>
                <a:lnTo>
                  <a:pt x="10150" y="367"/>
                </a:lnTo>
                <a:cubicBezTo>
                  <a:pt x="6090" y="2275"/>
                  <a:pt x="3146" y="11199"/>
                  <a:pt x="3146" y="21600"/>
                </a:cubicBezTo>
                <a:lnTo>
                  <a:pt x="0" y="21600"/>
                </a:lnTo>
                <a:cubicBezTo>
                  <a:pt x="0" y="9671"/>
                  <a:pt x="3840" y="0"/>
                  <a:pt x="8576" y="0"/>
                </a:cubicBezTo>
                <a:lnTo>
                  <a:pt x="11723" y="0"/>
                </a:lnTo>
                <a:cubicBezTo>
                  <a:pt x="15634" y="0"/>
                  <a:pt x="19049" y="6663"/>
                  <a:pt x="20027" y="16200"/>
                </a:cubicBezTo>
                <a:lnTo>
                  <a:pt x="21600" y="16200"/>
                </a:lnTo>
                <a:lnTo>
                  <a:pt x="18726" y="21600"/>
                </a:lnTo>
                <a:lnTo>
                  <a:pt x="15307" y="16200"/>
                </a:lnTo>
                <a:lnTo>
                  <a:pt x="16880" y="16200"/>
                </a:lnTo>
                <a:lnTo>
                  <a:pt x="16880" y="16200"/>
                </a:lnTo>
                <a:cubicBezTo>
                  <a:pt x="15903" y="6663"/>
                  <a:pt x="12487" y="0"/>
                  <a:pt x="8576" y="0"/>
                </a:cubicBezTo>
              </a:path>
            </a:pathLst>
          </a:custGeom>
          <a:noFill/>
          <a:ln w="25400" cap="flat">
            <a:solidFill>
              <a:srgbClr val="3A5E8A"/>
            </a:solidFill>
            <a:prstDash val="solid"/>
            <a:round/>
          </a:ln>
          <a:effectLst/>
        </p:spPr>
        <p:txBody>
          <a:bodyPr wrap="square" lIns="25715" tIns="25715" rIns="25715" bIns="25715" numCol="1" anchor="ctr">
            <a:noAutofit/>
          </a:bodyPr>
          <a:lstStyle/>
          <a:p>
            <a:pPr algn="ctr" defTabSz="513989" hangingPunct="0">
              <a:defRPr>
                <a:solidFill>
                  <a:srgbClr val="FFFFFF"/>
                </a:solidFill>
                <a:latin typeface="+mn-lt"/>
                <a:ea typeface="+mn-ea"/>
                <a:cs typeface="+mn-cs"/>
                <a:sym typeface="Calibri"/>
              </a:defRPr>
            </a:pPr>
            <a:endParaRPr sz="11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9" name="向右箭號 10"/>
          <p:cNvSpPr/>
          <p:nvPr/>
        </p:nvSpPr>
        <p:spPr>
          <a:xfrm>
            <a:off x="3200401" y="1771680"/>
            <a:ext cx="724736" cy="308075"/>
          </a:xfrm>
          <a:prstGeom prst="rightArrow">
            <a:avLst>
              <a:gd name="adj1" fmla="val 50000"/>
              <a:gd name="adj2" fmla="val 50000"/>
            </a:avLst>
          </a:prstGeom>
          <a:solidFill>
            <a:srgbClr val="4F81BD"/>
          </a:solidFill>
          <a:ln>
            <a:solidFill>
              <a:srgbClr val="000000"/>
            </a:solidFill>
          </a:ln>
        </p:spPr>
        <p:txBody>
          <a:bodyPr lIns="25715" tIns="45690" rIns="25715" bIns="45690"/>
          <a:lstStyle/>
          <a:p>
            <a:pPr defTabSz="513989" hangingPunct="0">
              <a:defRPr>
                <a:solidFill>
                  <a:srgbClr val="FFFFFF"/>
                </a:solidFill>
                <a:latin typeface="Franklin Gothic Book"/>
                <a:ea typeface="Franklin Gothic Book"/>
                <a:cs typeface="Franklin Gothic Book"/>
                <a:sym typeface="Franklin Gothic Book"/>
              </a:defRPr>
            </a:pPr>
            <a:endParaRPr sz="1100" kern="0">
              <a:solidFill>
                <a:srgbClr val="FFFFFF"/>
              </a:solidFill>
              <a:latin typeface="微軟正黑體" panose="020B0604030504040204" pitchFamily="34" charset="-120"/>
              <a:ea typeface="微軟正黑體" panose="020B0604030504040204" pitchFamily="34" charset="-120"/>
              <a:cs typeface="Franklin Gothic Book"/>
              <a:sym typeface="Franklin Gothic Book"/>
            </a:endParaRPr>
          </a:p>
        </p:txBody>
      </p:sp>
      <p:sp>
        <p:nvSpPr>
          <p:cNvPr id="10" name="橢圓 13"/>
          <p:cNvSpPr/>
          <p:nvPr/>
        </p:nvSpPr>
        <p:spPr>
          <a:xfrm>
            <a:off x="3865258" y="1414856"/>
            <a:ext cx="2042313" cy="1274269"/>
          </a:xfrm>
          <a:prstGeom prst="ellipse">
            <a:avLst/>
          </a:prstGeom>
          <a:solidFill>
            <a:srgbClr val="4F81BD"/>
          </a:solidFill>
          <a:ln w="25400">
            <a:solidFill>
              <a:srgbClr val="FFFFFF"/>
            </a:solidFill>
          </a:ln>
        </p:spPr>
        <p:txBody>
          <a:bodyPr lIns="25715" tIns="45690" rIns="25715" bIns="45690"/>
          <a:lstStyle/>
          <a:p>
            <a:pPr defTabSz="513824" hangingPunct="0">
              <a:defRPr sz="1900">
                <a:latin typeface="+mn-lt"/>
                <a:ea typeface="+mn-ea"/>
                <a:cs typeface="+mn-cs"/>
                <a:sym typeface="Calibri"/>
              </a:defRPr>
            </a:pPr>
            <a:endParaRPr sz="1100" kern="0" dirty="0">
              <a:solidFill>
                <a:srgbClr val="000000"/>
              </a:solidFill>
              <a:latin typeface="微軟正黑體" panose="020B0604030504040204" pitchFamily="34" charset="-120"/>
              <a:ea typeface="微軟正黑體" panose="020B0604030504040204" pitchFamily="34" charset="-120"/>
              <a:cs typeface="Calibri"/>
              <a:sym typeface="Calibri"/>
            </a:endParaRPr>
          </a:p>
        </p:txBody>
      </p:sp>
      <p:sp>
        <p:nvSpPr>
          <p:cNvPr id="11" name="直線接點 21"/>
          <p:cNvSpPr/>
          <p:nvPr/>
        </p:nvSpPr>
        <p:spPr>
          <a:xfrm flipV="1">
            <a:off x="3979755" y="1956009"/>
            <a:ext cx="1817585" cy="13192"/>
          </a:xfrm>
          <a:prstGeom prst="line">
            <a:avLst/>
          </a:prstGeom>
          <a:ln>
            <a:solidFill>
              <a:srgbClr val="FF0000"/>
            </a:solidFill>
          </a:ln>
        </p:spPr>
        <p:txBody>
          <a:bodyPr lIns="25715" tIns="45690" rIns="25715" bIns="45690"/>
          <a:lstStyle/>
          <a:p>
            <a:pPr defTabSz="513824" hangingPunct="0">
              <a:defRPr sz="1900">
                <a:latin typeface="+mn-lt"/>
                <a:ea typeface="+mn-ea"/>
                <a:cs typeface="+mn-cs"/>
                <a:sym typeface="Calibri"/>
              </a:defRPr>
            </a:pPr>
            <a:endParaRPr sz="1100" kern="0">
              <a:solidFill>
                <a:srgbClr val="000000"/>
              </a:solidFill>
              <a:latin typeface="微軟正黑體" panose="020B0604030504040204" pitchFamily="34" charset="-120"/>
              <a:ea typeface="微軟正黑體" panose="020B0604030504040204" pitchFamily="34" charset="-120"/>
              <a:cs typeface="Calibri"/>
              <a:sym typeface="Calibri"/>
            </a:endParaRPr>
          </a:p>
        </p:txBody>
      </p:sp>
      <p:sp>
        <p:nvSpPr>
          <p:cNvPr id="12" name="矩形 22"/>
          <p:cNvSpPr txBox="1"/>
          <p:nvPr/>
        </p:nvSpPr>
        <p:spPr>
          <a:xfrm>
            <a:off x="4241434" y="1954020"/>
            <a:ext cx="1400594" cy="487054"/>
          </a:xfrm>
          <a:prstGeom prst="rect">
            <a:avLst/>
          </a:prstGeom>
          <a:ln w="12700">
            <a:miter lim="400000"/>
          </a:ln>
          <a:extLst>
            <a:ext uri="{C572A759-6A51-4108-AA02-DFA0A04FC94B}">
              <ma14:wrappingTextBoxFlag xmlns:ma14="http://schemas.microsoft.com/office/mac/drawingml/2011/main" xmlns="" val="1"/>
            </a:ext>
          </a:extLst>
        </p:spPr>
        <p:txBody>
          <a:bodyPr wrap="square" lIns="25715" tIns="45690" rIns="25715" bIns="45690">
            <a:spAutoFit/>
          </a:bodyPr>
          <a:lstStyle>
            <a:lvl1pPr algn="ctr" defTabSz="2933700">
              <a:lnSpc>
                <a:spcPct val="90000"/>
              </a:lnSpc>
              <a:spcBef>
                <a:spcPts val="2200"/>
              </a:spcBef>
              <a:defRPr sz="5400" b="1">
                <a:solidFill>
                  <a:srgbClr val="FFFF00"/>
                </a:solidFill>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pPr defTabSz="1648976" hangingPunct="0">
              <a:spcBef>
                <a:spcPts val="1238"/>
              </a:spcBef>
            </a:pPr>
            <a:r>
              <a:rPr lang="en-US" sz="1400" b="0" kern="0" dirty="0">
                <a:solidFill>
                  <a:srgbClr val="FF0000"/>
                </a:solidFill>
                <a:latin typeface="微軟正黑體" pitchFamily="18" charset="0"/>
              </a:rPr>
              <a:t>Expenditure statistics</a:t>
            </a:r>
          </a:p>
        </p:txBody>
      </p:sp>
      <p:sp>
        <p:nvSpPr>
          <p:cNvPr id="13" name="直線接點 24"/>
          <p:cNvSpPr/>
          <p:nvPr/>
        </p:nvSpPr>
        <p:spPr>
          <a:xfrm flipH="1">
            <a:off x="4539715" y="1494718"/>
            <a:ext cx="439423" cy="457200"/>
          </a:xfrm>
          <a:prstGeom prst="line">
            <a:avLst/>
          </a:prstGeom>
          <a:ln>
            <a:solidFill>
              <a:srgbClr val="FF0000"/>
            </a:solidFill>
          </a:ln>
        </p:spPr>
        <p:txBody>
          <a:bodyPr lIns="25715" tIns="45690" rIns="25715" bIns="45690"/>
          <a:lstStyle/>
          <a:p>
            <a:pPr defTabSz="513824" hangingPunct="0">
              <a:defRPr sz="1900">
                <a:latin typeface="+mn-lt"/>
                <a:ea typeface="+mn-ea"/>
                <a:cs typeface="+mn-cs"/>
                <a:sym typeface="Calibri"/>
              </a:defRPr>
            </a:pPr>
            <a:endParaRPr sz="1100" kern="0">
              <a:solidFill>
                <a:srgbClr val="000000"/>
              </a:solidFill>
              <a:latin typeface="微軟正黑體" panose="020B0604030504040204" pitchFamily="34" charset="-120"/>
              <a:ea typeface="微軟正黑體" panose="020B0604030504040204" pitchFamily="34" charset="-120"/>
              <a:cs typeface="Calibri"/>
              <a:sym typeface="Calibri"/>
            </a:endParaRPr>
          </a:p>
        </p:txBody>
      </p:sp>
      <p:sp>
        <p:nvSpPr>
          <p:cNvPr id="14" name="矩形 25"/>
          <p:cNvSpPr txBox="1"/>
          <p:nvPr/>
        </p:nvSpPr>
        <p:spPr>
          <a:xfrm rot="1490696">
            <a:off x="4663808" y="1631371"/>
            <a:ext cx="977638" cy="289692"/>
          </a:xfrm>
          <a:prstGeom prst="rect">
            <a:avLst/>
          </a:prstGeom>
          <a:ln w="12700">
            <a:miter lim="400000"/>
          </a:ln>
          <a:extLst>
            <a:ext uri="{C572A759-6A51-4108-AA02-DFA0A04FC94B}">
              <ma14:wrappingTextBoxFlag xmlns:ma14="http://schemas.microsoft.com/office/mac/drawingml/2011/main" xmlns="" val="1"/>
            </a:ext>
          </a:extLst>
        </p:spPr>
        <p:txBody>
          <a:bodyPr wrap="square" lIns="25715" tIns="45690" rIns="25715" bIns="45690">
            <a:spAutoFit/>
          </a:bodyPr>
          <a:lstStyle>
            <a:lvl1pPr algn="ctr" defTabSz="2933700">
              <a:lnSpc>
                <a:spcPct val="90000"/>
              </a:lnSpc>
              <a:spcBef>
                <a:spcPts val="1100"/>
              </a:spcBef>
              <a:defRPr sz="2800">
                <a:solidFill>
                  <a:srgbClr val="FFFF00"/>
                </a:solidFill>
                <a:effectLst>
                  <a:outerShdw blurRad="38100" dist="38100" dir="2700000" rotWithShape="0">
                    <a:srgbClr val="000000">
                      <a:alpha val="43137"/>
                    </a:srgbClr>
                  </a:outerShdw>
                </a:effectLst>
                <a:latin typeface="標楷體"/>
                <a:ea typeface="標楷體"/>
                <a:cs typeface="標楷體"/>
                <a:sym typeface="標楷體"/>
              </a:defRPr>
            </a:lvl1pPr>
          </a:lstStyle>
          <a:p>
            <a:pPr defTabSz="1648976" hangingPunct="0">
              <a:spcBef>
                <a:spcPts val="619"/>
              </a:spcBef>
            </a:pPr>
            <a:r>
              <a:rPr lang="en-US" sz="1400" kern="0" dirty="0">
                <a:latin typeface="微軟正黑體" pitchFamily="18" charset="0"/>
              </a:rPr>
              <a:t>Saving</a:t>
            </a:r>
          </a:p>
        </p:txBody>
      </p:sp>
      <p:sp>
        <p:nvSpPr>
          <p:cNvPr id="15" name="矩形 26"/>
          <p:cNvSpPr txBox="1"/>
          <p:nvPr/>
        </p:nvSpPr>
        <p:spPr>
          <a:xfrm rot="20208380">
            <a:off x="3937567" y="1637112"/>
            <a:ext cx="910746" cy="258532"/>
          </a:xfrm>
          <a:prstGeom prst="rect">
            <a:avLst/>
          </a:prstGeom>
          <a:ln w="12700">
            <a:miter lim="400000"/>
          </a:ln>
          <a:extLst>
            <a:ext uri="{C572A759-6A51-4108-AA02-DFA0A04FC94B}">
              <ma14:wrappingTextBoxFlag xmlns:ma14="http://schemas.microsoft.com/office/mac/drawingml/2011/main" xmlns="" val="1"/>
            </a:ext>
          </a:extLst>
        </p:spPr>
        <p:txBody>
          <a:bodyPr wrap="square" lIns="25715" tIns="45690" rIns="25715" bIns="45690">
            <a:spAutoFit/>
          </a:bodyPr>
          <a:lstStyle>
            <a:lvl1pPr algn="ctr" defTabSz="2933700">
              <a:lnSpc>
                <a:spcPct val="90000"/>
              </a:lnSpc>
              <a:spcBef>
                <a:spcPts val="1100"/>
              </a:spcBef>
              <a:defRPr sz="2800">
                <a:solidFill>
                  <a:srgbClr val="FFFF00"/>
                </a:solidFill>
                <a:effectLst>
                  <a:outerShdw blurRad="38100" dist="38100" dir="2700000" rotWithShape="0">
                    <a:srgbClr val="000000">
                      <a:alpha val="43137"/>
                    </a:srgbClr>
                  </a:outerShdw>
                </a:effectLst>
                <a:latin typeface="標楷體"/>
                <a:ea typeface="標楷體"/>
                <a:cs typeface="標楷體"/>
                <a:sym typeface="標楷體"/>
              </a:defRPr>
            </a:lvl1pPr>
          </a:lstStyle>
          <a:p>
            <a:pPr defTabSz="1648976" hangingPunct="0">
              <a:spcBef>
                <a:spcPts val="619"/>
              </a:spcBef>
            </a:pPr>
            <a:r>
              <a:rPr lang="en-US" sz="1200" kern="0" dirty="0">
                <a:latin typeface="微軟正黑體" pitchFamily="18" charset="0"/>
              </a:rPr>
              <a:t>Investment</a:t>
            </a:r>
          </a:p>
        </p:txBody>
      </p:sp>
      <p:grpSp>
        <p:nvGrpSpPr>
          <p:cNvPr id="44" name="群組 43"/>
          <p:cNvGrpSpPr/>
          <p:nvPr/>
        </p:nvGrpSpPr>
        <p:grpSpPr>
          <a:xfrm>
            <a:off x="4714945" y="2696111"/>
            <a:ext cx="1641092" cy="1577730"/>
            <a:chOff x="4745359" y="2751143"/>
            <a:chExt cx="1641092" cy="1577730"/>
          </a:xfrm>
        </p:grpSpPr>
        <p:sp>
          <p:nvSpPr>
            <p:cNvPr id="16" name="形狀"/>
            <p:cNvSpPr/>
            <p:nvPr/>
          </p:nvSpPr>
          <p:spPr>
            <a:xfrm rot="1350020">
              <a:off x="4745359" y="2751173"/>
              <a:ext cx="1444200" cy="1577700"/>
            </a:xfrm>
            <a:custGeom>
              <a:avLst/>
              <a:gdLst/>
              <a:ahLst/>
              <a:cxnLst>
                <a:cxn ang="0">
                  <a:pos x="wd2" y="hd2"/>
                </a:cxn>
                <a:cxn ang="5400000">
                  <a:pos x="wd2" y="hd2"/>
                </a:cxn>
                <a:cxn ang="10800000">
                  <a:pos x="wd2" y="hd2"/>
                </a:cxn>
                <a:cxn ang="16200000">
                  <a:pos x="wd2" y="hd2"/>
                </a:cxn>
              </a:cxnLst>
              <a:rect l="0" t="0" r="r" b="b"/>
              <a:pathLst>
                <a:path w="19936" h="21600" extrusionOk="0">
                  <a:moveTo>
                    <a:pt x="0" y="18589"/>
                  </a:moveTo>
                  <a:lnTo>
                    <a:pt x="4983" y="15039"/>
                  </a:lnTo>
                  <a:lnTo>
                    <a:pt x="4983" y="16679"/>
                  </a:lnTo>
                  <a:lnTo>
                    <a:pt x="4983" y="16679"/>
                  </a:lnTo>
                  <a:cubicBezTo>
                    <a:pt x="12406" y="15865"/>
                    <a:pt x="18072" y="13312"/>
                    <a:pt x="19556" y="10114"/>
                  </a:cubicBezTo>
                  <a:cubicBezTo>
                    <a:pt x="21600" y="14519"/>
                    <a:pt x="15208" y="18837"/>
                    <a:pt x="4983" y="19960"/>
                  </a:cubicBezTo>
                  <a:lnTo>
                    <a:pt x="4983" y="21600"/>
                  </a:lnTo>
                  <a:close/>
                  <a:moveTo>
                    <a:pt x="19933" y="11755"/>
                  </a:moveTo>
                  <a:cubicBezTo>
                    <a:pt x="19933" y="7074"/>
                    <a:pt x="11009" y="3280"/>
                    <a:pt x="0" y="3280"/>
                  </a:cubicBezTo>
                  <a:lnTo>
                    <a:pt x="0" y="0"/>
                  </a:lnTo>
                  <a:cubicBezTo>
                    <a:pt x="11009" y="0"/>
                    <a:pt x="19933" y="3794"/>
                    <a:pt x="19933" y="8474"/>
                  </a:cubicBezTo>
                  <a:close/>
                </a:path>
              </a:pathLst>
            </a:custGeom>
            <a:solidFill>
              <a:srgbClr val="4F81BD"/>
            </a:solidFill>
            <a:ln w="12700" cap="flat">
              <a:noFill/>
              <a:miter lim="400000"/>
            </a:ln>
            <a:effectLst/>
          </p:spPr>
          <p:txBody>
            <a:bodyPr wrap="square" lIns="25717" tIns="25717" rIns="25717" bIns="25717" numCol="1" anchor="t">
              <a:noAutofit/>
            </a:bodyPr>
            <a:lstStyle/>
            <a:p>
              <a:pPr defTabSz="513989" hangingPunct="0">
                <a:defRPr>
                  <a:solidFill>
                    <a:srgbClr val="FFFFFF"/>
                  </a:solidFill>
                  <a:latin typeface="Franklin Gothic Book"/>
                  <a:ea typeface="Franklin Gothic Book"/>
                  <a:cs typeface="Franklin Gothic Book"/>
                  <a:sym typeface="Franklin Gothic Book"/>
                </a:defRPr>
              </a:pPr>
              <a:endParaRPr sz="1100" kern="0">
                <a:solidFill>
                  <a:srgbClr val="FFFFFF"/>
                </a:solidFill>
                <a:latin typeface="微軟正黑體" panose="020B0604030504040204" pitchFamily="34" charset="-120"/>
                <a:ea typeface="微軟正黑體" panose="020B0604030504040204" pitchFamily="34" charset="-120"/>
                <a:cs typeface="Franklin Gothic Book"/>
                <a:sym typeface="Franklin Gothic Book"/>
              </a:endParaRPr>
            </a:p>
          </p:txBody>
        </p:sp>
        <p:sp>
          <p:nvSpPr>
            <p:cNvPr id="17" name="形狀"/>
            <p:cNvSpPr/>
            <p:nvPr/>
          </p:nvSpPr>
          <p:spPr>
            <a:xfrm rot="1350020">
              <a:off x="4942480" y="2782045"/>
              <a:ext cx="1443971" cy="8585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3000"/>
                    <a:pt x="11929" y="6028"/>
                    <a:pt x="0" y="6028"/>
                  </a:cubicBezTo>
                  <a:lnTo>
                    <a:pt x="0" y="0"/>
                  </a:lnTo>
                  <a:cubicBezTo>
                    <a:pt x="11929" y="0"/>
                    <a:pt x="21600" y="6972"/>
                    <a:pt x="21600" y="15572"/>
                  </a:cubicBezTo>
                  <a:close/>
                </a:path>
              </a:pathLst>
            </a:custGeom>
            <a:solidFill>
              <a:srgbClr val="000000">
                <a:alpha val="20000"/>
              </a:srgbClr>
            </a:solidFill>
            <a:ln w="12700" cap="flat">
              <a:noFill/>
              <a:miter lim="400000"/>
            </a:ln>
            <a:effectLst/>
          </p:spPr>
          <p:txBody>
            <a:bodyPr wrap="square" lIns="25717" tIns="25717" rIns="25717" bIns="25717" numCol="1" anchor="t">
              <a:noAutofit/>
            </a:bodyPr>
            <a:lstStyle/>
            <a:p>
              <a:pPr defTabSz="513989" hangingPunct="0">
                <a:defRPr>
                  <a:solidFill>
                    <a:srgbClr val="FFFFFF"/>
                  </a:solidFill>
                  <a:latin typeface="Franklin Gothic Book"/>
                  <a:ea typeface="Franklin Gothic Book"/>
                  <a:cs typeface="Franklin Gothic Book"/>
                  <a:sym typeface="Franklin Gothic Book"/>
                </a:defRPr>
              </a:pPr>
              <a:endParaRPr sz="1100" kern="0">
                <a:solidFill>
                  <a:srgbClr val="FFFFFF"/>
                </a:solidFill>
                <a:latin typeface="微軟正黑體" panose="020B0604030504040204" pitchFamily="34" charset="-120"/>
                <a:ea typeface="微軟正黑體" panose="020B0604030504040204" pitchFamily="34" charset="-120"/>
                <a:cs typeface="Franklin Gothic Book"/>
                <a:sym typeface="Franklin Gothic Book"/>
              </a:endParaRPr>
            </a:p>
          </p:txBody>
        </p:sp>
        <p:sp>
          <p:nvSpPr>
            <p:cNvPr id="18" name="線條"/>
            <p:cNvSpPr/>
            <p:nvPr/>
          </p:nvSpPr>
          <p:spPr>
            <a:xfrm rot="1350020">
              <a:off x="4745368" y="2751143"/>
              <a:ext cx="1443971" cy="1577700"/>
            </a:xfrm>
            <a:custGeom>
              <a:avLst/>
              <a:gdLst/>
              <a:ahLst/>
              <a:cxnLst>
                <a:cxn ang="0">
                  <a:pos x="wd2" y="hd2"/>
                </a:cxn>
                <a:cxn ang="5400000">
                  <a:pos x="wd2" y="hd2"/>
                </a:cxn>
                <a:cxn ang="10800000">
                  <a:pos x="wd2" y="hd2"/>
                </a:cxn>
                <a:cxn ang="16200000">
                  <a:pos x="wd2" y="hd2"/>
                </a:cxn>
              </a:cxnLst>
              <a:rect l="0" t="0" r="r" b="b"/>
              <a:pathLst>
                <a:path w="21600" h="21600" extrusionOk="0">
                  <a:moveTo>
                    <a:pt x="21600" y="11755"/>
                  </a:moveTo>
                  <a:cubicBezTo>
                    <a:pt x="21600" y="7074"/>
                    <a:pt x="11929" y="3280"/>
                    <a:pt x="0" y="3280"/>
                  </a:cubicBezTo>
                  <a:lnTo>
                    <a:pt x="0" y="0"/>
                  </a:lnTo>
                  <a:cubicBezTo>
                    <a:pt x="11929" y="0"/>
                    <a:pt x="21600" y="3794"/>
                    <a:pt x="21600" y="8474"/>
                  </a:cubicBezTo>
                  <a:lnTo>
                    <a:pt x="21600" y="11755"/>
                  </a:lnTo>
                  <a:cubicBezTo>
                    <a:pt x="21600" y="15619"/>
                    <a:pt x="14937" y="18994"/>
                    <a:pt x="5400" y="19960"/>
                  </a:cubicBezTo>
                  <a:lnTo>
                    <a:pt x="5400" y="21600"/>
                  </a:lnTo>
                  <a:lnTo>
                    <a:pt x="0" y="18589"/>
                  </a:lnTo>
                  <a:lnTo>
                    <a:pt x="5400" y="15039"/>
                  </a:lnTo>
                  <a:lnTo>
                    <a:pt x="5400" y="16679"/>
                  </a:lnTo>
                  <a:lnTo>
                    <a:pt x="5400" y="16679"/>
                  </a:lnTo>
                  <a:cubicBezTo>
                    <a:pt x="13444" y="15865"/>
                    <a:pt x="19584" y="13312"/>
                    <a:pt x="21192" y="10114"/>
                  </a:cubicBezTo>
                </a:path>
              </a:pathLst>
            </a:custGeom>
            <a:noFill/>
            <a:ln w="9525" cap="flat">
              <a:solidFill>
                <a:srgbClr val="000000"/>
              </a:solidFill>
              <a:prstDash val="solid"/>
              <a:round/>
            </a:ln>
            <a:effectLst/>
          </p:spPr>
          <p:txBody>
            <a:bodyPr wrap="square" lIns="25717" tIns="25717" rIns="25717" bIns="25717" numCol="1" anchor="t">
              <a:noAutofit/>
            </a:bodyPr>
            <a:lstStyle/>
            <a:p>
              <a:pPr defTabSz="513989" hangingPunct="0">
                <a:defRPr>
                  <a:solidFill>
                    <a:srgbClr val="FFFFFF"/>
                  </a:solidFill>
                  <a:latin typeface="Franklin Gothic Book"/>
                  <a:ea typeface="Franklin Gothic Book"/>
                  <a:cs typeface="Franklin Gothic Book"/>
                  <a:sym typeface="Franklin Gothic Book"/>
                </a:defRPr>
              </a:pPr>
              <a:endParaRPr sz="1100" kern="0">
                <a:solidFill>
                  <a:srgbClr val="FFFFFF"/>
                </a:solidFill>
                <a:latin typeface="微軟正黑體" panose="020B0604030504040204" pitchFamily="34" charset="-120"/>
                <a:ea typeface="微軟正黑體" panose="020B0604030504040204" pitchFamily="34" charset="-120"/>
                <a:cs typeface="Franklin Gothic Book"/>
                <a:sym typeface="Franklin Gothic Book"/>
              </a:endParaRPr>
            </a:p>
          </p:txBody>
        </p:sp>
      </p:grpSp>
      <p:sp>
        <p:nvSpPr>
          <p:cNvPr id="19" name="矩形 30"/>
          <p:cNvSpPr txBox="1"/>
          <p:nvPr/>
        </p:nvSpPr>
        <p:spPr>
          <a:xfrm rot="1128779">
            <a:off x="2971913" y="2884130"/>
            <a:ext cx="2922687" cy="403957"/>
          </a:xfrm>
          <a:prstGeom prst="rect">
            <a:avLst/>
          </a:prstGeom>
          <a:ln w="12700">
            <a:miter lim="400000"/>
          </a:ln>
          <a:extLst>
            <a:ext uri="{C572A759-6A51-4108-AA02-DFA0A04FC94B}">
              <ma14:wrappingTextBoxFlag xmlns:ma14="http://schemas.microsoft.com/office/mac/drawingml/2011/main" xmlns="" val="1"/>
            </a:ext>
          </a:extLst>
        </p:spPr>
        <p:txBody>
          <a:bodyPr wrap="square" lIns="25715" tIns="45690" rIns="25715" bIns="45690">
            <a:spAutoFit/>
          </a:bodyPr>
          <a:lstStyle>
            <a:lvl1pPr marL="382588" indent="-346076" algn="ctr">
              <a:defRPr sz="3600">
                <a:solidFill>
                  <a:srgbClr val="FFC000"/>
                </a:solidFill>
                <a:effectLst>
                  <a:outerShdw blurRad="38100" dist="38100" dir="2700000" rotWithShape="0">
                    <a:srgbClr val="000000"/>
                  </a:outerShdw>
                </a:effectLst>
                <a:latin typeface="標楷體"/>
                <a:ea typeface="標楷體"/>
                <a:cs typeface="標楷體"/>
                <a:sym typeface="標楷體"/>
              </a:defRPr>
            </a:lvl1pPr>
          </a:lstStyle>
          <a:p>
            <a:pPr marL="215027" indent="-194532" defTabSz="513989" hangingPunct="0"/>
            <a:r>
              <a:rPr lang="en-US" sz="2000" b="1" kern="0" dirty="0">
                <a:latin typeface="微軟正黑體" pitchFamily="18" charset="0"/>
              </a:rPr>
              <a:t>UnFranchise Business</a:t>
            </a:r>
          </a:p>
        </p:txBody>
      </p:sp>
      <p:pic>
        <p:nvPicPr>
          <p:cNvPr id="20" name="Picture 26" descr="Picture 26"/>
          <p:cNvPicPr>
            <a:picLocks noChangeAspect="1"/>
          </p:cNvPicPr>
          <p:nvPr/>
        </p:nvPicPr>
        <p:blipFill>
          <a:blip r:embed="rId4">
            <a:extLst/>
          </a:blip>
          <a:stretch>
            <a:fillRect/>
          </a:stretch>
        </p:blipFill>
        <p:spPr>
          <a:xfrm>
            <a:off x="5933460" y="1842069"/>
            <a:ext cx="1746868" cy="3084700"/>
          </a:xfrm>
          <a:prstGeom prst="rect">
            <a:avLst/>
          </a:prstGeom>
          <a:ln w="12700">
            <a:miter lim="400000"/>
          </a:ln>
        </p:spPr>
      </p:pic>
      <p:grpSp>
        <p:nvGrpSpPr>
          <p:cNvPr id="40" name="群組 39"/>
          <p:cNvGrpSpPr/>
          <p:nvPr/>
        </p:nvGrpSpPr>
        <p:grpSpPr>
          <a:xfrm>
            <a:off x="4323776" y="525372"/>
            <a:ext cx="1602405" cy="661192"/>
            <a:chOff x="4323774" y="525371"/>
            <a:chExt cx="1602405" cy="661192"/>
          </a:xfrm>
        </p:grpSpPr>
        <p:sp>
          <p:nvSpPr>
            <p:cNvPr id="21" name="橢圓 33"/>
            <p:cNvSpPr/>
            <p:nvPr/>
          </p:nvSpPr>
          <p:spPr>
            <a:xfrm>
              <a:off x="4323774" y="525371"/>
              <a:ext cx="1602405" cy="661192"/>
            </a:xfrm>
            <a:prstGeom prst="ellipse">
              <a:avLst/>
            </a:prstGeom>
            <a:solidFill>
              <a:srgbClr val="4F81BD"/>
            </a:solidFill>
            <a:ln w="25400" cap="flat">
              <a:solidFill>
                <a:srgbClr val="FFFFFF"/>
              </a:solidFill>
              <a:prstDash val="solid"/>
              <a:round/>
            </a:ln>
            <a:effectLst/>
          </p:spPr>
          <p:txBody>
            <a:bodyPr wrap="square" lIns="25717" tIns="25717" rIns="25717" bIns="25717" numCol="1" anchor="t">
              <a:noAutofit/>
            </a:bodyPr>
            <a:lstStyle/>
            <a:p>
              <a:pPr defTabSz="513989" hangingPunct="0">
                <a:defRPr>
                  <a:solidFill>
                    <a:srgbClr val="FFFFFF"/>
                  </a:solidFill>
                  <a:latin typeface="+mn-lt"/>
                  <a:ea typeface="+mn-ea"/>
                  <a:cs typeface="+mn-cs"/>
                  <a:sym typeface="Calibri"/>
                </a:defRPr>
              </a:pPr>
              <a:endParaRPr sz="11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22" name="橢圓 4"/>
            <p:cNvSpPr txBox="1"/>
            <p:nvPr/>
          </p:nvSpPr>
          <p:spPr>
            <a:xfrm>
              <a:off x="4355426" y="531360"/>
              <a:ext cx="1526242" cy="6492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7148" tIns="47148" rIns="47148" bIns="47148" numCol="1" anchor="ctr">
              <a:spAutoFit/>
            </a:bodyPr>
            <a:lstStyle>
              <a:lvl1pPr algn="ctr" defTabSz="2933700">
                <a:lnSpc>
                  <a:spcPct val="90000"/>
                </a:lnSpc>
                <a:spcBef>
                  <a:spcPts val="1600"/>
                </a:spcBef>
                <a:defRPr sz="4000" b="1">
                  <a:solidFill>
                    <a:srgbClr val="FFFF00"/>
                  </a:solidFill>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pPr defTabSz="1648976" hangingPunct="0">
                <a:spcBef>
                  <a:spcPts val="900"/>
                </a:spcBef>
              </a:pPr>
              <a:r>
                <a:rPr lang="en-US" sz="2000" b="0" kern="0" dirty="0">
                  <a:latin typeface="微軟正黑體" pitchFamily="18" charset="0"/>
                </a:rPr>
                <a:t>Saving income</a:t>
              </a:r>
            </a:p>
          </p:txBody>
        </p:sp>
      </p:grpSp>
      <p:grpSp>
        <p:nvGrpSpPr>
          <p:cNvPr id="39" name="群組 38"/>
          <p:cNvGrpSpPr/>
          <p:nvPr/>
        </p:nvGrpSpPr>
        <p:grpSpPr>
          <a:xfrm>
            <a:off x="2694810" y="529243"/>
            <a:ext cx="1458394" cy="618224"/>
            <a:chOff x="2694808" y="529243"/>
            <a:chExt cx="1458394" cy="618224"/>
          </a:xfrm>
        </p:grpSpPr>
        <p:sp>
          <p:nvSpPr>
            <p:cNvPr id="23" name="橢圓 36"/>
            <p:cNvSpPr/>
            <p:nvPr/>
          </p:nvSpPr>
          <p:spPr>
            <a:xfrm>
              <a:off x="2694808" y="529243"/>
              <a:ext cx="1458394" cy="618224"/>
            </a:xfrm>
            <a:prstGeom prst="ellipse">
              <a:avLst/>
            </a:prstGeom>
            <a:solidFill>
              <a:srgbClr val="4F81BD"/>
            </a:solidFill>
            <a:ln w="25400" cap="flat">
              <a:solidFill>
                <a:srgbClr val="FFFFFF"/>
              </a:solidFill>
              <a:prstDash val="solid"/>
              <a:round/>
            </a:ln>
            <a:effectLst/>
          </p:spPr>
          <p:txBody>
            <a:bodyPr wrap="square" lIns="25717" tIns="25717" rIns="25717" bIns="25717" numCol="1" anchor="t">
              <a:noAutofit/>
            </a:bodyPr>
            <a:lstStyle/>
            <a:p>
              <a:pPr defTabSz="513824" hangingPunct="0">
                <a:defRPr sz="1900">
                  <a:latin typeface="+mn-lt"/>
                  <a:ea typeface="+mn-ea"/>
                  <a:cs typeface="+mn-cs"/>
                  <a:sym typeface="Calibri"/>
                </a:defRPr>
              </a:pPr>
              <a:endParaRPr sz="1100" kern="0">
                <a:solidFill>
                  <a:srgbClr val="000000"/>
                </a:solidFill>
                <a:latin typeface="微軟正黑體" panose="020B0604030504040204" pitchFamily="34" charset="-120"/>
                <a:ea typeface="微軟正黑體" panose="020B0604030504040204" pitchFamily="34" charset="-120"/>
                <a:cs typeface="Calibri"/>
                <a:sym typeface="Calibri"/>
              </a:endParaRPr>
            </a:p>
          </p:txBody>
        </p:sp>
        <p:sp>
          <p:nvSpPr>
            <p:cNvPr id="24" name="橢圓 4"/>
            <p:cNvSpPr txBox="1"/>
            <p:nvPr/>
          </p:nvSpPr>
          <p:spPr>
            <a:xfrm>
              <a:off x="2723869" y="569149"/>
              <a:ext cx="1388433" cy="5384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7148" tIns="47148" rIns="47148" bIns="47148" numCol="1" anchor="ctr">
              <a:spAutoFit/>
            </a:bodyPr>
            <a:lstStyle>
              <a:lvl1pPr algn="ctr" defTabSz="2933700">
                <a:lnSpc>
                  <a:spcPct val="90000"/>
                </a:lnSpc>
                <a:spcBef>
                  <a:spcPts val="1300"/>
                </a:spcBef>
                <a:defRPr sz="3200" b="1">
                  <a:solidFill>
                    <a:srgbClr val="FFFF00"/>
                  </a:solidFill>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pPr defTabSz="1648976" hangingPunct="0">
                <a:spcBef>
                  <a:spcPts val="731"/>
                </a:spcBef>
              </a:pPr>
              <a:r>
                <a:rPr lang="en-US" sz="1600" b="0" kern="0" dirty="0">
                  <a:latin typeface="微軟正黑體" pitchFamily="18" charset="0"/>
                </a:rPr>
                <a:t>Investment income</a:t>
              </a:r>
            </a:p>
          </p:txBody>
        </p:sp>
      </p:grpSp>
      <p:grpSp>
        <p:nvGrpSpPr>
          <p:cNvPr id="42" name="群組 41"/>
          <p:cNvGrpSpPr/>
          <p:nvPr/>
        </p:nvGrpSpPr>
        <p:grpSpPr>
          <a:xfrm>
            <a:off x="3416472" y="1156058"/>
            <a:ext cx="784486" cy="458095"/>
            <a:chOff x="3477221" y="1147465"/>
            <a:chExt cx="784486" cy="458095"/>
          </a:xfrm>
        </p:grpSpPr>
        <p:sp>
          <p:nvSpPr>
            <p:cNvPr id="27" name="矩形"/>
            <p:cNvSpPr/>
            <p:nvPr/>
          </p:nvSpPr>
          <p:spPr>
            <a:xfrm rot="20561089">
              <a:off x="3477221" y="1200151"/>
              <a:ext cx="732236" cy="324149"/>
            </a:xfrm>
            <a:prstGeom prst="rect">
              <a:avLst/>
            </a:prstGeom>
            <a:solidFill>
              <a:srgbClr val="4F81BD"/>
            </a:solidFill>
            <a:ln w="9525" cap="flat">
              <a:solidFill>
                <a:srgbClr val="000000"/>
              </a:solidFill>
              <a:prstDash val="solid"/>
              <a:round/>
            </a:ln>
            <a:effectLst/>
          </p:spPr>
          <p:txBody>
            <a:bodyPr wrap="square" lIns="25717" tIns="25717" rIns="25717" bIns="25717" numCol="1" anchor="t">
              <a:noAutofit/>
            </a:bodyPr>
            <a:lstStyle/>
            <a:p>
              <a:pPr defTabSz="513989" hangingPunct="0">
                <a:defRPr sz="2000" b="1">
                  <a:solidFill>
                    <a:srgbClr val="FFFFFF"/>
                  </a:solidFill>
                  <a:latin typeface="Franklin Gothic Book"/>
                  <a:ea typeface="Franklin Gothic Book"/>
                  <a:cs typeface="Franklin Gothic Book"/>
                  <a:sym typeface="Franklin Gothic Book"/>
                </a:defRPr>
              </a:pPr>
              <a:endParaRPr sz="1100" b="1" kern="0">
                <a:solidFill>
                  <a:srgbClr val="FFFFFF"/>
                </a:solidFill>
                <a:latin typeface="微軟正黑體" panose="020B0604030504040204" pitchFamily="34" charset="-120"/>
                <a:ea typeface="微軟正黑體" panose="020B0604030504040204" pitchFamily="34" charset="-120"/>
                <a:cs typeface="Franklin Gothic Book"/>
                <a:sym typeface="Franklin Gothic Book"/>
              </a:endParaRPr>
            </a:p>
          </p:txBody>
        </p:sp>
        <p:sp>
          <p:nvSpPr>
            <p:cNvPr id="28" name="股市基金"/>
            <p:cNvSpPr txBox="1"/>
            <p:nvPr/>
          </p:nvSpPr>
          <p:spPr>
            <a:xfrm rot="20561089">
              <a:off x="3529472" y="1156923"/>
              <a:ext cx="732235" cy="3597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5717" tIns="25717" rIns="25717" bIns="25717" numCol="1" anchor="t">
              <a:spAutoFit/>
            </a:bodyPr>
            <a:lstStyle>
              <a:lvl1pPr>
                <a:defRPr sz="2000" b="1">
                  <a:solidFill>
                    <a:srgbClr val="FFFFFF"/>
                  </a:solidFill>
                  <a:latin typeface="Franklin Gothic Book"/>
                  <a:ea typeface="Franklin Gothic Book"/>
                  <a:cs typeface="Franklin Gothic Book"/>
                  <a:sym typeface="Franklin Gothic Book"/>
                </a:defRPr>
              </a:lvl1pPr>
            </a:lstStyle>
            <a:p>
              <a:pPr defTabSz="513989" hangingPunct="0"/>
              <a:r>
                <a:rPr lang="en-US" sz="1000" b="0" kern="0" dirty="0">
                  <a:latin typeface="微軟正黑體" pitchFamily="18" charset="0"/>
                </a:rPr>
                <a:t>Equity funds</a:t>
              </a:r>
            </a:p>
          </p:txBody>
        </p:sp>
        <p:sp>
          <p:nvSpPr>
            <p:cNvPr id="29" name="直線單箭頭接點 47"/>
            <p:cNvSpPr/>
            <p:nvPr/>
          </p:nvSpPr>
          <p:spPr>
            <a:xfrm flipH="1" flipV="1">
              <a:off x="4100513" y="1428751"/>
              <a:ext cx="101799" cy="176809"/>
            </a:xfrm>
            <a:prstGeom prst="line">
              <a:avLst/>
            </a:prstGeom>
            <a:ln>
              <a:tailEnd type="triangle"/>
            </a:ln>
          </p:spPr>
          <p:style>
            <a:lnRef idx="1">
              <a:schemeClr val="accent5"/>
            </a:lnRef>
            <a:fillRef idx="0">
              <a:schemeClr val="accent5"/>
            </a:fillRef>
            <a:effectRef idx="0">
              <a:schemeClr val="accent5"/>
            </a:effectRef>
            <a:fontRef idx="minor">
              <a:schemeClr val="tx1"/>
            </a:fontRef>
          </p:style>
          <p:txBody>
            <a:bodyPr lIns="25717" rIns="25717"/>
            <a:lstStyle/>
            <a:p>
              <a:pPr defTabSz="513824" hangingPunct="0">
                <a:defRPr sz="1900">
                  <a:latin typeface="+mn-lt"/>
                  <a:ea typeface="+mn-ea"/>
                  <a:cs typeface="+mn-cs"/>
                  <a:sym typeface="Calibri"/>
                </a:defRPr>
              </a:pPr>
              <a:endParaRPr sz="1100" kern="0">
                <a:solidFill>
                  <a:srgbClr val="000000"/>
                </a:solidFill>
                <a:latin typeface="微軟正黑體" panose="020B0604030504040204" pitchFamily="34" charset="-120"/>
                <a:ea typeface="微軟正黑體" panose="020B0604030504040204" pitchFamily="34" charset="-120"/>
                <a:cs typeface="Calibri"/>
                <a:sym typeface="Calibri"/>
              </a:endParaRPr>
            </a:p>
          </p:txBody>
        </p:sp>
        <p:sp>
          <p:nvSpPr>
            <p:cNvPr id="30" name="直線單箭頭接點 49"/>
            <p:cNvSpPr/>
            <p:nvPr/>
          </p:nvSpPr>
          <p:spPr>
            <a:xfrm flipH="1" flipV="1">
              <a:off x="3547766" y="1147465"/>
              <a:ext cx="200026" cy="79475"/>
            </a:xfrm>
            <a:prstGeom prst="line">
              <a:avLst/>
            </a:prstGeom>
            <a:ln>
              <a:tailEnd type="triangle"/>
            </a:ln>
          </p:spPr>
          <p:style>
            <a:lnRef idx="1">
              <a:schemeClr val="accent5"/>
            </a:lnRef>
            <a:fillRef idx="0">
              <a:schemeClr val="accent5"/>
            </a:fillRef>
            <a:effectRef idx="0">
              <a:schemeClr val="accent5"/>
            </a:effectRef>
            <a:fontRef idx="minor">
              <a:schemeClr val="tx1"/>
            </a:fontRef>
          </p:style>
          <p:txBody>
            <a:bodyPr lIns="25717" rIns="25717"/>
            <a:lstStyle/>
            <a:p>
              <a:pPr defTabSz="513824" hangingPunct="0">
                <a:defRPr sz="1900">
                  <a:latin typeface="+mn-lt"/>
                  <a:ea typeface="+mn-ea"/>
                  <a:cs typeface="+mn-cs"/>
                  <a:sym typeface="Calibri"/>
                </a:defRPr>
              </a:pPr>
              <a:endParaRPr sz="1100" kern="0">
                <a:solidFill>
                  <a:srgbClr val="000000"/>
                </a:solidFill>
                <a:latin typeface="微軟正黑體" panose="020B0604030504040204" pitchFamily="34" charset="-120"/>
                <a:ea typeface="微軟正黑體" panose="020B0604030504040204" pitchFamily="34" charset="-120"/>
                <a:cs typeface="Calibri"/>
                <a:sym typeface="Calibri"/>
              </a:endParaRPr>
            </a:p>
          </p:txBody>
        </p:sp>
      </p:grpSp>
      <p:sp>
        <p:nvSpPr>
          <p:cNvPr id="31" name="直線單箭頭接點 51"/>
          <p:cNvSpPr/>
          <p:nvPr/>
        </p:nvSpPr>
        <p:spPr>
          <a:xfrm flipV="1">
            <a:off x="5526835" y="1651945"/>
            <a:ext cx="101798" cy="142772"/>
          </a:xfrm>
          <a:prstGeom prst="line">
            <a:avLst/>
          </a:prstGeom>
          <a:ln>
            <a:solidFill>
              <a:srgbClr val="FFFFFF"/>
            </a:solidFill>
            <a:tailEnd type="triangle"/>
          </a:ln>
        </p:spPr>
        <p:txBody>
          <a:bodyPr lIns="25715" tIns="45690" rIns="25715" bIns="45690"/>
          <a:lstStyle/>
          <a:p>
            <a:pPr defTabSz="513824" hangingPunct="0">
              <a:defRPr sz="1900">
                <a:latin typeface="+mn-lt"/>
                <a:ea typeface="+mn-ea"/>
                <a:cs typeface="+mn-cs"/>
                <a:sym typeface="Calibri"/>
              </a:defRPr>
            </a:pPr>
            <a:endParaRPr sz="1100" kern="0">
              <a:solidFill>
                <a:srgbClr val="000000"/>
              </a:solidFill>
              <a:latin typeface="微軟正黑體" panose="020B0604030504040204" pitchFamily="34" charset="-120"/>
              <a:ea typeface="微軟正黑體" panose="020B0604030504040204" pitchFamily="34" charset="-120"/>
              <a:cs typeface="Calibri"/>
              <a:sym typeface="Calibri"/>
            </a:endParaRPr>
          </a:p>
        </p:txBody>
      </p:sp>
      <p:grpSp>
        <p:nvGrpSpPr>
          <p:cNvPr id="41" name="群組 40"/>
          <p:cNvGrpSpPr/>
          <p:nvPr/>
        </p:nvGrpSpPr>
        <p:grpSpPr>
          <a:xfrm>
            <a:off x="5494198" y="1102743"/>
            <a:ext cx="648659" cy="509470"/>
            <a:chOff x="5494168" y="1102742"/>
            <a:chExt cx="648659" cy="509470"/>
          </a:xfrm>
        </p:grpSpPr>
        <p:sp>
          <p:nvSpPr>
            <p:cNvPr id="25" name="矩形"/>
            <p:cNvSpPr/>
            <p:nvPr/>
          </p:nvSpPr>
          <p:spPr>
            <a:xfrm>
              <a:off x="5494168" y="1282835"/>
              <a:ext cx="648659" cy="329377"/>
            </a:xfrm>
            <a:prstGeom prst="rect">
              <a:avLst/>
            </a:prstGeom>
            <a:solidFill>
              <a:srgbClr val="4F81BD"/>
            </a:solidFill>
            <a:ln w="9525" cap="flat">
              <a:solidFill>
                <a:srgbClr val="000000"/>
              </a:solidFill>
              <a:prstDash val="solid"/>
              <a:round/>
            </a:ln>
            <a:effectLst/>
          </p:spPr>
          <p:txBody>
            <a:bodyPr wrap="square" lIns="25717" tIns="25717" rIns="25717" bIns="25717" numCol="1" anchor="t">
              <a:noAutofit/>
            </a:bodyPr>
            <a:lstStyle/>
            <a:p>
              <a:pPr algn="ctr" defTabSz="513989" hangingPunct="0">
                <a:defRPr sz="2000" b="1">
                  <a:solidFill>
                    <a:srgbClr val="FFFFFF"/>
                  </a:solidFill>
                  <a:latin typeface="Franklin Gothic Book"/>
                  <a:ea typeface="Franklin Gothic Book"/>
                  <a:cs typeface="Franklin Gothic Book"/>
                  <a:sym typeface="Franklin Gothic Book"/>
                </a:defRPr>
              </a:pPr>
              <a:endParaRPr sz="1100" b="1" kern="0">
                <a:solidFill>
                  <a:srgbClr val="FFFFFF"/>
                </a:solidFill>
                <a:latin typeface="微軟正黑體" panose="020B0604030504040204" pitchFamily="34" charset="-120"/>
                <a:ea typeface="微軟正黑體" panose="020B0604030504040204" pitchFamily="34" charset="-120"/>
                <a:cs typeface="Franklin Gothic Book"/>
                <a:sym typeface="Franklin Gothic Book"/>
              </a:endParaRPr>
            </a:p>
          </p:txBody>
        </p:sp>
        <p:sp>
          <p:nvSpPr>
            <p:cNvPr id="26" name="銀行"/>
            <p:cNvSpPr txBox="1"/>
            <p:nvPr/>
          </p:nvSpPr>
          <p:spPr>
            <a:xfrm>
              <a:off x="5494168" y="1338538"/>
              <a:ext cx="648659" cy="2212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5717" tIns="25717" rIns="25717" bIns="25717" numCol="1" anchor="t">
              <a:spAutoFit/>
            </a:bodyPr>
            <a:lstStyle>
              <a:lvl1pPr algn="ctr">
                <a:defRPr sz="2000" b="1">
                  <a:solidFill>
                    <a:srgbClr val="FFFFFF"/>
                  </a:solidFill>
                  <a:latin typeface="Franklin Gothic Book"/>
                  <a:ea typeface="Franklin Gothic Book"/>
                  <a:cs typeface="Franklin Gothic Book"/>
                  <a:sym typeface="Franklin Gothic Book"/>
                </a:defRPr>
              </a:lvl1pPr>
            </a:lstStyle>
            <a:p>
              <a:pPr defTabSz="513989" hangingPunct="0"/>
              <a:r>
                <a:rPr lang="en-US" sz="1100" b="0" kern="0" dirty="0">
                  <a:latin typeface="微軟正黑體" pitchFamily="18" charset="0"/>
                </a:rPr>
                <a:t>Bank</a:t>
              </a:r>
            </a:p>
          </p:txBody>
        </p:sp>
        <p:sp>
          <p:nvSpPr>
            <p:cNvPr id="32" name="直線單箭頭接點 55"/>
            <p:cNvSpPr/>
            <p:nvPr/>
          </p:nvSpPr>
          <p:spPr>
            <a:xfrm flipH="1" flipV="1">
              <a:off x="5628631" y="1102742"/>
              <a:ext cx="26790" cy="194668"/>
            </a:xfrm>
            <a:prstGeom prst="line">
              <a:avLst/>
            </a:prstGeom>
            <a:ln>
              <a:tailEnd type="triangle"/>
            </a:ln>
          </p:spPr>
          <p:style>
            <a:lnRef idx="1">
              <a:schemeClr val="accent5"/>
            </a:lnRef>
            <a:fillRef idx="0">
              <a:schemeClr val="accent5"/>
            </a:fillRef>
            <a:effectRef idx="0">
              <a:schemeClr val="accent5"/>
            </a:effectRef>
            <a:fontRef idx="minor">
              <a:schemeClr val="tx1"/>
            </a:fontRef>
          </p:style>
          <p:txBody>
            <a:bodyPr lIns="25717" rIns="25717"/>
            <a:lstStyle/>
            <a:p>
              <a:pPr defTabSz="513824" hangingPunct="0">
                <a:defRPr sz="1900">
                  <a:latin typeface="+mn-lt"/>
                  <a:ea typeface="+mn-ea"/>
                  <a:cs typeface="+mn-cs"/>
                  <a:sym typeface="Calibri"/>
                </a:defRPr>
              </a:pPr>
              <a:endParaRPr sz="1100" kern="0">
                <a:solidFill>
                  <a:srgbClr val="000000"/>
                </a:solidFill>
                <a:latin typeface="微軟正黑體" panose="020B0604030504040204" pitchFamily="34" charset="-120"/>
                <a:ea typeface="微軟正黑體" panose="020B0604030504040204" pitchFamily="34" charset="-120"/>
                <a:cs typeface="Calibri"/>
                <a:sym typeface="Calibri"/>
              </a:endParaRPr>
            </a:p>
          </p:txBody>
        </p:sp>
      </p:grpSp>
      <p:sp>
        <p:nvSpPr>
          <p:cNvPr id="33" name="矩形 56"/>
          <p:cNvSpPr txBox="1"/>
          <p:nvPr/>
        </p:nvSpPr>
        <p:spPr>
          <a:xfrm>
            <a:off x="6126261" y="1126712"/>
            <a:ext cx="1473809" cy="738661"/>
          </a:xfrm>
          <a:prstGeom prst="rect">
            <a:avLst/>
          </a:prstGeom>
          <a:ln w="12700">
            <a:miter lim="400000"/>
          </a:ln>
          <a:extLst>
            <a:ext uri="{C572A759-6A51-4108-AA02-DFA0A04FC94B}">
              <ma14:wrappingTextBoxFlag xmlns:ma14="http://schemas.microsoft.com/office/mac/drawingml/2011/main" xmlns="" val="1"/>
            </a:ext>
          </a:extLst>
        </p:spPr>
        <p:txBody>
          <a:bodyPr wrap="square" lIns="25715" tIns="45690" rIns="25715" bIns="45690">
            <a:spAutoFit/>
          </a:bodyPr>
          <a:lstStyle/>
          <a:p>
            <a:pPr algn="ctr" defTabSz="513989" hangingPunct="0">
              <a:defRPr sz="2000" b="1">
                <a:solidFill>
                  <a:srgbClr val="FBCF1A"/>
                </a:solidFill>
                <a:effectLst>
                  <a:outerShdw blurRad="38100" dist="38100" dir="2700000" rotWithShape="0">
                    <a:srgbClr val="000000">
                      <a:alpha val="43137"/>
                    </a:srgbClr>
                  </a:outerShdw>
                </a:effectLst>
                <a:latin typeface="微軟正黑體"/>
                <a:ea typeface="微軟正黑體"/>
                <a:cs typeface="微軟正黑體"/>
                <a:sym typeface="微軟正黑體"/>
              </a:defRPr>
            </a:pPr>
            <a:r>
              <a:rPr lang="en-US" sz="2100" b="1" kern="0" dirty="0">
                <a:solidFill>
                  <a:srgbClr val="FF0000"/>
                </a:solidFill>
                <a:effectLst>
                  <a:outerShdw blurRad="38100" dist="38100" dir="2700000" rotWithShape="0">
                    <a:srgbClr val="000000">
                      <a:alpha val="43137"/>
                    </a:srgbClr>
                  </a:outerShdw>
                </a:effectLst>
                <a:latin typeface="微軟正黑體" pitchFamily="18" charset="0"/>
                <a:ea typeface="微軟正黑體"/>
                <a:cs typeface="微軟正黑體"/>
                <a:sym typeface="微軟正黑體"/>
              </a:rPr>
              <a:t>2-3 year plan</a:t>
            </a:r>
          </a:p>
        </p:txBody>
      </p:sp>
      <p:sp>
        <p:nvSpPr>
          <p:cNvPr id="34" name="矩形 57"/>
          <p:cNvSpPr txBox="1"/>
          <p:nvPr/>
        </p:nvSpPr>
        <p:spPr>
          <a:xfrm>
            <a:off x="2516011" y="4486181"/>
            <a:ext cx="3372608" cy="461604"/>
          </a:xfrm>
          <a:prstGeom prst="rect">
            <a:avLst/>
          </a:prstGeom>
          <a:ln w="12700">
            <a:miter lim="400000"/>
          </a:ln>
          <a:extLst>
            <a:ext uri="{C572A759-6A51-4108-AA02-DFA0A04FC94B}">
              <ma14:wrappingTextBoxFlag xmlns:ma14="http://schemas.microsoft.com/office/mac/drawingml/2011/main" xmlns="" val="1"/>
            </a:ext>
          </a:extLst>
        </p:spPr>
        <p:txBody>
          <a:bodyPr wrap="square" lIns="25715" tIns="45690" rIns="25715" bIns="45690">
            <a:spAutoFit/>
          </a:bodyPr>
          <a:lstStyle/>
          <a:p>
            <a:pPr algn="ctr" defTabSz="513989" hangingPunct="0">
              <a:defRPr sz="2400" b="1">
                <a:solidFill>
                  <a:srgbClr val="C00000"/>
                </a:solidFill>
                <a:effectLst>
                  <a:outerShdw blurRad="38100" dist="38100" dir="2700000" rotWithShape="0">
                    <a:srgbClr val="C0C0C0"/>
                  </a:outerShdw>
                </a:effectLst>
                <a:latin typeface="微軟正黑體"/>
                <a:ea typeface="微軟正黑體"/>
                <a:cs typeface="微軟正黑體"/>
                <a:sym typeface="微軟正黑體"/>
              </a:defRPr>
            </a:pPr>
            <a:r>
              <a:rPr lang="en-US" b="1" kern="0" dirty="0">
                <a:solidFill>
                  <a:srgbClr val="C00000"/>
                </a:solidFill>
                <a:effectLst>
                  <a:outerShdw blurRad="38100" dist="38100" dir="2700000" rotWithShape="0">
                    <a:srgbClr val="C0C0C0"/>
                  </a:outerShdw>
                </a:effectLst>
                <a:latin typeface="微軟正黑體" pitchFamily="18" charset="0"/>
                <a:ea typeface="微軟正黑體"/>
                <a:cs typeface="微軟正黑體"/>
                <a:sym typeface="微軟正黑體"/>
              </a:rPr>
              <a:t>MPCP</a:t>
            </a:r>
          </a:p>
        </p:txBody>
      </p:sp>
      <p:sp>
        <p:nvSpPr>
          <p:cNvPr id="35" name="TextBox 6"/>
          <p:cNvSpPr txBox="1"/>
          <p:nvPr/>
        </p:nvSpPr>
        <p:spPr>
          <a:xfrm>
            <a:off x="1698140" y="1968896"/>
            <a:ext cx="1044763" cy="402203"/>
          </a:xfrm>
          <a:prstGeom prst="rect">
            <a:avLst/>
          </a:prstGeom>
          <a:noFill/>
          <a:ln w="12700">
            <a:miter lim="400000"/>
          </a:ln>
          <a:extLst>
            <a:ext uri="{C572A759-6A51-4108-AA02-DFA0A04FC94B}">
              <ma14:wrappingTextBoxFlag xmlns:ma14="http://schemas.microsoft.com/office/mac/drawingml/2011/main" xmlns="" val="1"/>
            </a:ext>
          </a:extLst>
        </p:spPr>
        <p:txBody>
          <a:bodyPr wrap="square" lIns="25715" tIns="25715" rIns="25715" bIns="25715">
            <a:prstTxWarp prst="textArchDown">
              <a:avLst>
                <a:gd name="adj" fmla="val 1172665"/>
              </a:avLst>
            </a:prstTxWarp>
            <a:spAutoFit/>
          </a:bodyPr>
          <a:lstStyle/>
          <a:p>
            <a:pPr defTabSz="513821" hangingPunct="0">
              <a:defRPr sz="2800" b="1">
                <a:latin typeface="微軟正黑體"/>
                <a:ea typeface="微軟正黑體"/>
                <a:cs typeface="微軟正黑體"/>
                <a:sym typeface="微軟正黑體"/>
              </a:defRPr>
            </a:pPr>
            <a:r>
              <a:rPr lang="en-US" sz="4000" b="1" kern="0" dirty="0">
                <a:solidFill>
                  <a:srgbClr val="FFFF00"/>
                </a:solidFill>
                <a:effectLst>
                  <a:outerShdw blurRad="38100" dist="38100" dir="2700000" algn="tl">
                    <a:srgbClr val="000000">
                      <a:alpha val="43137"/>
                    </a:srgbClr>
                  </a:outerShdw>
                </a:effectLst>
                <a:latin typeface="微軟正黑體" pitchFamily="18" charset="0"/>
                <a:ea typeface="微軟正黑體"/>
                <a:cs typeface="微軟正黑體"/>
                <a:sym typeface="微軟正黑體"/>
              </a:rPr>
              <a:t>$30,000</a:t>
            </a:r>
          </a:p>
        </p:txBody>
      </p:sp>
      <p:sp>
        <p:nvSpPr>
          <p:cNvPr id="36" name="TextBox 6"/>
          <p:cNvSpPr txBox="1"/>
          <p:nvPr/>
        </p:nvSpPr>
        <p:spPr>
          <a:xfrm>
            <a:off x="4375509" y="2306778"/>
            <a:ext cx="1014385" cy="278215"/>
          </a:xfrm>
          <a:prstGeom prst="rect">
            <a:avLst/>
          </a:prstGeom>
          <a:ln w="12700">
            <a:miter lim="400000"/>
          </a:ln>
          <a:extLst>
            <a:ext uri="{C572A759-6A51-4108-AA02-DFA0A04FC94B}">
              <ma14:wrappingTextBoxFlag xmlns:ma14="http://schemas.microsoft.com/office/mac/drawingml/2011/main" xmlns="" val="1"/>
            </a:ext>
          </a:extLst>
        </p:spPr>
        <p:txBody>
          <a:bodyPr wrap="square" lIns="25715" tIns="25715" rIns="25715" bIns="25715">
            <a:prstTxWarp prst="textArchDown">
              <a:avLst>
                <a:gd name="adj" fmla="val 881371"/>
              </a:avLst>
            </a:prstTxWarp>
            <a:spAutoFit/>
          </a:bodyPr>
          <a:lstStyle/>
          <a:p>
            <a:pPr defTabSz="513821" hangingPunct="0">
              <a:defRPr sz="2800">
                <a:latin typeface="微軟正黑體"/>
                <a:ea typeface="微軟正黑體"/>
                <a:cs typeface="微軟正黑體"/>
                <a:sym typeface="微軟正黑體"/>
              </a:defRPr>
            </a:pPr>
            <a:r>
              <a:rPr lang="en-US" sz="4000" b="1" kern="0" dirty="0">
                <a:solidFill>
                  <a:srgbClr val="FF0000"/>
                </a:solidFill>
                <a:effectLst>
                  <a:outerShdw blurRad="38100" dist="38100" dir="2700000" algn="tl">
                    <a:srgbClr val="000000">
                      <a:alpha val="43137"/>
                    </a:srgbClr>
                  </a:outerShdw>
                </a:effectLst>
                <a:latin typeface="微軟正黑體" pitchFamily="18" charset="0"/>
                <a:ea typeface="微軟正黑體"/>
                <a:cs typeface="微軟正黑體"/>
                <a:sym typeface="微軟正黑體"/>
              </a:rPr>
              <a:t>$27,627</a:t>
            </a:r>
          </a:p>
        </p:txBody>
      </p:sp>
      <p:sp>
        <p:nvSpPr>
          <p:cNvPr id="37" name="TextBox 6"/>
          <p:cNvSpPr txBox="1"/>
          <p:nvPr/>
        </p:nvSpPr>
        <p:spPr>
          <a:xfrm>
            <a:off x="6304717" y="2906460"/>
            <a:ext cx="1116901" cy="821374"/>
          </a:xfrm>
          <a:prstGeom prst="rect">
            <a:avLst/>
          </a:prstGeom>
          <a:solidFill>
            <a:schemeClr val="accent1">
              <a:lumMod val="50000"/>
            </a:schemeClr>
          </a:solidFill>
          <a:ln w="12700">
            <a:miter lim="400000"/>
          </a:ln>
          <a:extLst>
            <a:ext uri="{C572A759-6A51-4108-AA02-DFA0A04FC94B}">
              <ma14:wrappingTextBoxFlag xmlns:ma14="http://schemas.microsoft.com/office/mac/drawingml/2011/main" xmlns="" val="1"/>
            </a:ext>
          </a:extLst>
        </p:spPr>
        <p:txBody>
          <a:bodyPr wrap="square" lIns="25715" tIns="25715" rIns="25715" bIns="25715">
            <a:spAutoFit/>
          </a:bodyPr>
          <a:lstStyle/>
          <a:p>
            <a:pPr algn="ctr" defTabSz="513821" hangingPunct="0">
              <a:defRPr sz="2800" b="1">
                <a:latin typeface="微軟正黑體"/>
                <a:ea typeface="微軟正黑體"/>
                <a:cs typeface="微軟正黑體"/>
                <a:sym typeface="微軟正黑體"/>
              </a:defRPr>
            </a:pPr>
            <a:r>
              <a:rPr lang="en-US" sz="1000" b="1" kern="0" dirty="0">
                <a:solidFill>
                  <a:srgbClr val="FFFFFF"/>
                </a:solidFill>
                <a:latin typeface="微軟正黑體" pitchFamily="18" charset="0"/>
                <a:ea typeface="微軟正黑體"/>
                <a:cs typeface="微軟正黑體"/>
                <a:sym typeface="微軟正黑體"/>
              </a:rPr>
              <a:t>Average spending per family per month:</a:t>
            </a:r>
          </a:p>
          <a:p>
            <a:pPr algn="ctr" defTabSz="513821" hangingPunct="0">
              <a:defRPr sz="2800">
                <a:latin typeface="微軟正黑體"/>
                <a:ea typeface="微軟正黑體"/>
                <a:cs typeface="微軟正黑體"/>
                <a:sym typeface="微軟正黑體"/>
              </a:defRPr>
            </a:pPr>
            <a:r>
              <a:rPr lang="en-US" sz="1000" kern="0" dirty="0">
                <a:solidFill>
                  <a:srgbClr val="FF0000"/>
                </a:solidFill>
                <a:latin typeface="微軟正黑體" pitchFamily="18" charset="0"/>
                <a:ea typeface="微軟正黑體"/>
                <a:cs typeface="微軟正黑體"/>
                <a:sym typeface="微軟正黑體"/>
              </a:rPr>
              <a:t>$27,627</a:t>
            </a:r>
          </a:p>
        </p:txBody>
      </p:sp>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49" name="Group 48"/>
          <p:cNvGrpSpPr/>
          <p:nvPr/>
        </p:nvGrpSpPr>
        <p:grpSpPr>
          <a:xfrm>
            <a:off x="1662625" y="765464"/>
            <a:ext cx="5189096" cy="3905382"/>
            <a:chOff x="1873481" y="632272"/>
            <a:chExt cx="5189096" cy="3905382"/>
          </a:xfrm>
        </p:grpSpPr>
        <p:grpSp>
          <p:nvGrpSpPr>
            <p:cNvPr id="47" name="群組 46"/>
            <p:cNvGrpSpPr/>
            <p:nvPr/>
          </p:nvGrpSpPr>
          <p:grpSpPr>
            <a:xfrm>
              <a:off x="1873481" y="632272"/>
              <a:ext cx="5189096" cy="3905382"/>
              <a:chOff x="-2989102" y="953766"/>
              <a:chExt cx="5189096" cy="3905382"/>
            </a:xfrm>
          </p:grpSpPr>
          <p:pic>
            <p:nvPicPr>
              <p:cNvPr id="46" name="圖片 45"/>
              <p:cNvPicPr>
                <a:picLocks noChangeAspect="1"/>
              </p:cNvPicPr>
              <p:nvPr/>
            </p:nvPicPr>
            <p:blipFill>
              <a:blip r:embed="rId6"/>
              <a:stretch>
                <a:fillRect/>
              </a:stretch>
            </p:blipFill>
            <p:spPr>
              <a:xfrm>
                <a:off x="-2989102" y="953766"/>
                <a:ext cx="5189096" cy="3905382"/>
              </a:xfrm>
              <a:prstGeom prst="rect">
                <a:avLst/>
              </a:prstGeom>
            </p:spPr>
          </p:pic>
          <p:sp>
            <p:nvSpPr>
              <p:cNvPr id="50" name="Rectangle 7"/>
              <p:cNvSpPr/>
              <p:nvPr/>
            </p:nvSpPr>
            <p:spPr>
              <a:xfrm>
                <a:off x="-1880239" y="1719027"/>
                <a:ext cx="3077882" cy="665892"/>
              </a:xfrm>
              <a:prstGeom prst="rect">
                <a:avLst/>
              </a:prstGeom>
            </p:spPr>
            <p:txBody>
              <a:bodyPr wrap="square">
                <a:prstTxWarp prst="textArchUp">
                  <a:avLst>
                    <a:gd name="adj" fmla="val 12320787"/>
                  </a:avLst>
                </a:prstTxWarp>
                <a:spAutoFit/>
              </a:bodyPr>
              <a:lstStyle/>
              <a:p>
                <a:pPr defTabSz="456842">
                  <a:spcAft>
                    <a:spcPts val="600"/>
                  </a:spcAft>
                  <a:defRPr/>
                </a:pPr>
                <a:r>
                  <a:rPr lang="en-US" sz="3200" kern="0" dirty="0">
                    <a:solidFill>
                      <a:srgbClr val="FFFFFF"/>
                    </a:solidFill>
                    <a:latin typeface="微軟正黑體" pitchFamily="18" charset="0"/>
                    <a:cs typeface="Arial"/>
                    <a:sym typeface="Arial"/>
                  </a:rPr>
                  <a:t>Generate BV continuously </a:t>
                </a:r>
              </a:p>
            </p:txBody>
          </p:sp>
        </p:grpSp>
        <p:sp>
          <p:nvSpPr>
            <p:cNvPr id="48" name="Rectangle 47"/>
            <p:cNvSpPr/>
            <p:nvPr/>
          </p:nvSpPr>
          <p:spPr>
            <a:xfrm>
              <a:off x="3720589" y="3156303"/>
              <a:ext cx="1702822" cy="842900"/>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48"/>
              <a:r>
                <a:rPr lang="en-US" altLang="zh-TW" sz="2400" b="1" kern="0" dirty="0">
                  <a:solidFill>
                    <a:srgbClr val="FFFFFF"/>
                  </a:solidFill>
                  <a:sym typeface="Arial"/>
                </a:rPr>
                <a:t>Weekly </a:t>
              </a:r>
            </a:p>
            <a:p>
              <a:pPr algn="ctr" defTabSz="913748"/>
              <a:r>
                <a:rPr lang="en-US" altLang="zh-TW" sz="2400" b="1" kern="0" dirty="0">
                  <a:solidFill>
                    <a:srgbClr val="FFFFFF"/>
                  </a:solidFill>
                  <a:sym typeface="Arial"/>
                </a:rPr>
                <a:t>Income</a:t>
              </a:r>
              <a:endParaRPr lang="en-US" sz="2400" b="1" kern="0" dirty="0">
                <a:solidFill>
                  <a:srgbClr val="FFFFFF"/>
                </a:solidFill>
                <a:sym typeface="Arial"/>
              </a:endParaRPr>
            </a:p>
          </p:txBody>
        </p:sp>
      </p:grpSp>
    </p:spTree>
    <p:extLst>
      <p:ext uri="{BB962C8B-B14F-4D97-AF65-F5344CB8AC3E}">
        <p14:creationId xmlns:p14="http://schemas.microsoft.com/office/powerpoint/2010/main" val="1964156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500"/>
                                        <p:tgtEl>
                                          <p:spTgt spid="3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500"/>
                                        <p:tgtEl>
                                          <p:spTgt spid="33"/>
                                        </p:tgtEl>
                                      </p:cBhvr>
                                    </p:animEffect>
                                  </p:childTnLst>
                                </p:cTn>
                              </p:par>
                              <p:par>
                                <p:cTn id="78" presetID="42" presetClass="entr" presetSubtype="0"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500"/>
                                        <p:tgtEl>
                                          <p:spTgt spid="37"/>
                                        </p:tgtEl>
                                      </p:cBhvr>
                                    </p:animEffect>
                                    <p:anim calcmode="lin" valueType="num">
                                      <p:cBhvr>
                                        <p:cTn id="81" dur="500" fill="hold"/>
                                        <p:tgtEl>
                                          <p:spTgt spid="37"/>
                                        </p:tgtEl>
                                        <p:attrNameLst>
                                          <p:attrName>ppt_x</p:attrName>
                                        </p:attrNameLst>
                                      </p:cBhvr>
                                      <p:tavLst>
                                        <p:tav tm="0">
                                          <p:val>
                                            <p:strVal val="#ppt_x"/>
                                          </p:val>
                                        </p:tav>
                                        <p:tav tm="100000">
                                          <p:val>
                                            <p:strVal val="#ppt_x"/>
                                          </p:val>
                                        </p:tav>
                                      </p:tavLst>
                                    </p:anim>
                                    <p:anim calcmode="lin" valueType="num">
                                      <p:cBhvr>
                                        <p:cTn id="82"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500"/>
                                        <p:tgtEl>
                                          <p:spTgt spid="19"/>
                                        </p:tgtEl>
                                      </p:cBhvr>
                                    </p:animEffect>
                                  </p:childTnLst>
                                </p:cTn>
                              </p:par>
                            </p:childTnLst>
                          </p:cTn>
                        </p:par>
                        <p:par>
                          <p:cTn id="88" fill="hold">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par>
                          <p:cTn id="92" fill="hold">
                            <p:stCondLst>
                              <p:cond delay="1000"/>
                            </p:stCondLst>
                            <p:childTnLst>
                              <p:par>
                                <p:cTn id="93" presetID="10" presetClass="entr" presetSubtype="0" fill="hold" nodeType="after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fade">
                                      <p:cBhvr>
                                        <p:cTn id="95" dur="500"/>
                                        <p:tgtEl>
                                          <p:spTgt spid="44"/>
                                        </p:tgtEl>
                                      </p:cBhvr>
                                    </p:animEffect>
                                  </p:childTnLst>
                                </p:cTn>
                              </p:par>
                            </p:childTnLst>
                          </p:cTn>
                        </p:par>
                        <p:par>
                          <p:cTn id="96" fill="hold">
                            <p:stCondLst>
                              <p:cond delay="1500"/>
                            </p:stCondLst>
                            <p:childTnLst>
                              <p:par>
                                <p:cTn id="97" presetID="10" presetClass="entr" presetSubtype="0" fill="hold" nodeType="after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fade">
                                      <p:cBhvr>
                                        <p:cTn id="99" dur="500"/>
                                        <p:tgtEl>
                                          <p:spTgt spid="43"/>
                                        </p:tgtEl>
                                      </p:cBhvr>
                                    </p:animEffect>
                                  </p:childTnLst>
                                </p:cTn>
                              </p:par>
                            </p:childTnLst>
                          </p:cTn>
                        </p:par>
                        <p:par>
                          <p:cTn id="100" fill="hold">
                            <p:stCondLst>
                              <p:cond delay="2000"/>
                            </p:stCondLst>
                            <p:childTnLst>
                              <p:par>
                                <p:cTn id="101" presetID="10" presetClass="entr" presetSubtype="0" fill="hold" nodeType="after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fade">
                                      <p:cBhvr>
                                        <p:cTn id="103" dur="500"/>
                                        <p:tgtEl>
                                          <p:spTgt spid="45"/>
                                        </p:tgtEl>
                                      </p:cBhvr>
                                    </p:animEffect>
                                  </p:childTnLst>
                                </p:cTn>
                              </p:par>
                              <p:par>
                                <p:cTn id="104" presetID="1" presetClass="entr" presetSubtype="0" fill="hold" grpId="0" nodeType="withEffect">
                                  <p:stCondLst>
                                    <p:cond delay="0"/>
                                  </p:stCondLst>
                                  <p:childTnLst>
                                    <p:set>
                                      <p:cBhvr>
                                        <p:cTn id="105" dur="1" fill="hold">
                                          <p:stCondLst>
                                            <p:cond delay="0"/>
                                          </p:stCondLst>
                                        </p:cTn>
                                        <p:tgtEl>
                                          <p:spTgt spid="8"/>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6" presetClass="entr" presetSubtype="16" fill="hold" nodeType="clickEffect">
                                  <p:stCondLst>
                                    <p:cond delay="0"/>
                                  </p:stCondLst>
                                  <p:childTnLst>
                                    <p:set>
                                      <p:cBhvr>
                                        <p:cTn id="109" dur="1" fill="hold">
                                          <p:stCondLst>
                                            <p:cond delay="0"/>
                                          </p:stCondLst>
                                        </p:cTn>
                                        <p:tgtEl>
                                          <p:spTgt spid="53"/>
                                        </p:tgtEl>
                                        <p:attrNameLst>
                                          <p:attrName>style.visibility</p:attrName>
                                        </p:attrNameLst>
                                      </p:cBhvr>
                                      <p:to>
                                        <p:strVal val="visible"/>
                                      </p:to>
                                    </p:set>
                                    <p:animEffect transition="in" filter="circle(in)">
                                      <p:cBhvr>
                                        <p:cTn id="110" dur="2000"/>
                                        <p:tgtEl>
                                          <p:spTgt spid="53"/>
                                        </p:tgtEl>
                                      </p:cBhvr>
                                    </p:animEffect>
                                  </p:childTnLst>
                                </p:cTn>
                              </p:par>
                            </p:childTnLst>
                          </p:cTn>
                        </p:par>
                      </p:childTnLst>
                    </p:cTn>
                  </p:par>
                  <p:par>
                    <p:cTn id="111" fill="hold">
                      <p:stCondLst>
                        <p:cond delay="indefinite"/>
                      </p:stCondLst>
                      <p:childTnLst>
                        <p:par>
                          <p:cTn id="112" fill="hold">
                            <p:stCondLst>
                              <p:cond delay="0"/>
                            </p:stCondLst>
                            <p:childTnLst>
                              <p:par>
                                <p:cTn id="113" presetID="6" presetClass="entr" presetSubtype="16" fill="hold" nodeType="clickEffect">
                                  <p:stCondLst>
                                    <p:cond delay="0"/>
                                  </p:stCondLst>
                                  <p:childTnLst>
                                    <p:set>
                                      <p:cBhvr>
                                        <p:cTn id="114" dur="1" fill="hold">
                                          <p:stCondLst>
                                            <p:cond delay="0"/>
                                          </p:stCondLst>
                                        </p:cTn>
                                        <p:tgtEl>
                                          <p:spTgt spid="49"/>
                                        </p:tgtEl>
                                        <p:attrNameLst>
                                          <p:attrName>style.visibility</p:attrName>
                                        </p:attrNameLst>
                                      </p:cBhvr>
                                      <p:to>
                                        <p:strVal val="visible"/>
                                      </p:to>
                                    </p:set>
                                    <p:animEffect transition="in" filter="circle(in)">
                                      <p:cBhvr>
                                        <p:cTn id="115"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9" grpId="0" animBg="1"/>
      <p:bldP spid="31" grpId="0" animBg="1"/>
      <p:bldP spid="33" grpId="0" animBg="1"/>
      <p:bldP spid="34" grpId="0" animBg="1"/>
      <p:bldP spid="35" grpId="0" animBg="1"/>
      <p:bldP spid="36" grpId="0" animBg="1"/>
      <p:bldP spid="3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1438</Words>
  <Application>Microsoft Office PowerPoint</Application>
  <PresentationFormat>On-screen Show (16:9)</PresentationFormat>
  <Paragraphs>306</Paragraphs>
  <Slides>26</Slides>
  <Notes>10</Notes>
  <HiddenSlides>0</HiddenSlides>
  <MMClips>0</MMClips>
  <ScaleCrop>false</ScaleCrop>
  <HeadingPairs>
    <vt:vector size="4" baseType="variant">
      <vt:variant>
        <vt:lpstr>Theme</vt:lpstr>
      </vt:variant>
      <vt:variant>
        <vt:i4>6</vt:i4>
      </vt:variant>
      <vt:variant>
        <vt:lpstr>Slide Titles</vt:lpstr>
      </vt:variant>
      <vt:variant>
        <vt:i4>26</vt:i4>
      </vt:variant>
    </vt:vector>
  </HeadingPairs>
  <TitlesOfParts>
    <vt:vector size="32" baseType="lpstr">
      <vt:lpstr>1_Office Theme</vt:lpstr>
      <vt:lpstr>4_Office Theme</vt:lpstr>
      <vt:lpstr>9_Office Theme</vt:lpstr>
      <vt:lpstr>2_Office 佈景主題</vt:lpstr>
      <vt:lpstr>21_Office Theme</vt:lpstr>
      <vt:lpstr>22_Office Theme</vt:lpstr>
      <vt:lpstr>PowerPoint Presentation</vt:lpstr>
      <vt:lpstr>PowerPoint Presentation</vt:lpstr>
      <vt:lpstr>PowerPoint Presentation</vt:lpstr>
      <vt:lpstr>PowerPoint Presentation</vt:lpstr>
      <vt:lpstr>Annuity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Echo Chan</dc:creator>
  <cp:lastModifiedBy>Echo Chan</cp:lastModifiedBy>
  <cp:revision>5</cp:revision>
  <dcterms:created xsi:type="dcterms:W3CDTF">2018-05-14T07:48:10Z</dcterms:created>
  <dcterms:modified xsi:type="dcterms:W3CDTF">2018-05-16T02:43:43Z</dcterms:modified>
</cp:coreProperties>
</file>